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4" r:id="rId5"/>
    <p:sldMasterId id="214748371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y="5143500" cx="9144000"/>
  <p:notesSz cx="6858000" cy="9144000"/>
  <p:embeddedFontLst>
    <p:embeddedFont>
      <p:font typeface="Hanken Grotesk Medium"/>
      <p:regular r:id="rId60"/>
      <p:bold r:id="rId61"/>
      <p:italic r:id="rId62"/>
      <p:boldItalic r:id="rId63"/>
    </p:embeddedFont>
    <p:embeddedFont>
      <p:font typeface="Fredoka"/>
      <p:regular r:id="rId64"/>
      <p:bold r:id="rId65"/>
    </p:embeddedFont>
    <p:embeddedFont>
      <p:font typeface="Hanken Grotesk"/>
      <p:regular r:id="rId66"/>
      <p:bold r:id="rId67"/>
      <p:italic r:id="rId68"/>
      <p:boldItalic r:id="rId69"/>
    </p:embeddedFont>
    <p:embeddedFont>
      <p:font typeface="Inter SemiBold"/>
      <p:regular r:id="rId70"/>
      <p:bold r:id="rId71"/>
      <p:italic r:id="rId72"/>
      <p:boldItalic r:id="rId73"/>
    </p:embeddedFont>
    <p:embeddedFont>
      <p:font typeface="Hanken Grotesk SemiBold"/>
      <p:regular r:id="rId74"/>
      <p:bold r:id="rId75"/>
      <p:italic r:id="rId76"/>
      <p:boldItalic r:id="rId77"/>
    </p:embeddedFont>
    <p:embeddedFont>
      <p:font typeface="Inter"/>
      <p:regular r:id="rId78"/>
      <p:bold r:id="rId79"/>
      <p:italic r:id="rId80"/>
      <p:boldItalic r:id="rId81"/>
    </p:embeddedFont>
    <p:embeddedFont>
      <p:font typeface="Open Sans SemiBold"/>
      <p:regular r:id="rId82"/>
      <p:bold r:id="rId83"/>
      <p:italic r:id="rId84"/>
      <p:boldItalic r:id="rId85"/>
    </p:embeddedFont>
    <p:embeddedFont>
      <p:font typeface="Inter ExtraBold"/>
      <p:bold r:id="rId86"/>
      <p:boldItalic r:id="rId87"/>
    </p:embeddedFont>
    <p:embeddedFont>
      <p:font typeface="Open Sans Medium"/>
      <p:regular r:id="rId88"/>
      <p:bold r:id="rId89"/>
      <p:italic r:id="rId90"/>
      <p:boldItalic r:id="rId91"/>
    </p:embeddedFont>
    <p:embeddedFont>
      <p:font typeface="DM Sans"/>
      <p:regular r:id="rId92"/>
      <p:bold r:id="rId93"/>
      <p:italic r:id="rId94"/>
      <p:boldItalic r:id="rId95"/>
    </p:embeddedFont>
    <p:embeddedFont>
      <p:font typeface="Open Sans"/>
      <p:regular r:id="rId96"/>
      <p:bold r:id="rId97"/>
      <p:italic r:id="rId98"/>
      <p:boldItalic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C6A60C-7807-4239-BBB6-9E417E184B7F}">
  <a:tblStyle styleId="{38C6A60C-7807-4239-BBB6-9E417E184B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DMSans-boldItalic.fntdata"/><Relationship Id="rId94" Type="http://schemas.openxmlformats.org/officeDocument/2006/relationships/font" Target="fonts/DMSans-italic.fntdata"/><Relationship Id="rId97" Type="http://schemas.openxmlformats.org/officeDocument/2006/relationships/font" Target="fonts/OpenSans-bold.fntdata"/><Relationship Id="rId96" Type="http://schemas.openxmlformats.org/officeDocument/2006/relationships/font" Target="fonts/OpenSans-regular.fntdata"/><Relationship Id="rId11" Type="http://schemas.openxmlformats.org/officeDocument/2006/relationships/slide" Target="slides/slide4.xml"/><Relationship Id="rId99" Type="http://schemas.openxmlformats.org/officeDocument/2006/relationships/font" Target="fonts/OpenSans-boldItalic.fntdata"/><Relationship Id="rId10" Type="http://schemas.openxmlformats.org/officeDocument/2006/relationships/slide" Target="slides/slide3.xml"/><Relationship Id="rId98" Type="http://schemas.openxmlformats.org/officeDocument/2006/relationships/font" Target="fonts/OpenSans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OpenSansMedium-boldItalic.fntdata"/><Relationship Id="rId90" Type="http://schemas.openxmlformats.org/officeDocument/2006/relationships/font" Target="fonts/OpenSansMedium-italic.fntdata"/><Relationship Id="rId93" Type="http://schemas.openxmlformats.org/officeDocument/2006/relationships/font" Target="fonts/DMSans-bold.fntdata"/><Relationship Id="rId92" Type="http://schemas.openxmlformats.org/officeDocument/2006/relationships/font" Target="fonts/DMSans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font" Target="fonts/OpenSansSemiBold-italic.fntdata"/><Relationship Id="rId83" Type="http://schemas.openxmlformats.org/officeDocument/2006/relationships/font" Target="fonts/OpenSansSemiBold-bold.fntdata"/><Relationship Id="rId86" Type="http://schemas.openxmlformats.org/officeDocument/2006/relationships/font" Target="fonts/InterExtraBold-bold.fntdata"/><Relationship Id="rId85" Type="http://schemas.openxmlformats.org/officeDocument/2006/relationships/font" Target="fonts/OpenSansSemiBold-boldItalic.fntdata"/><Relationship Id="rId88" Type="http://schemas.openxmlformats.org/officeDocument/2006/relationships/font" Target="fonts/OpenSansMedium-regular.fntdata"/><Relationship Id="rId87" Type="http://schemas.openxmlformats.org/officeDocument/2006/relationships/font" Target="fonts/InterExtraBold-boldItalic.fntdata"/><Relationship Id="rId89" Type="http://schemas.openxmlformats.org/officeDocument/2006/relationships/font" Target="fonts/OpenSansMedium-bold.fntdata"/><Relationship Id="rId80" Type="http://schemas.openxmlformats.org/officeDocument/2006/relationships/font" Target="fonts/Inter-italic.fntdata"/><Relationship Id="rId82" Type="http://schemas.openxmlformats.org/officeDocument/2006/relationships/font" Target="fonts/OpenSansSemiBold-regular.fntdata"/><Relationship Id="rId81" Type="http://schemas.openxmlformats.org/officeDocument/2006/relationships/font" Target="fonts/Int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InterSemiBold-boldItalic.fntdata"/><Relationship Id="rId72" Type="http://schemas.openxmlformats.org/officeDocument/2006/relationships/font" Target="fonts/InterSemiBold-italic.fntdata"/><Relationship Id="rId75" Type="http://schemas.openxmlformats.org/officeDocument/2006/relationships/font" Target="fonts/HankenGroteskSemiBold-bold.fntdata"/><Relationship Id="rId74" Type="http://schemas.openxmlformats.org/officeDocument/2006/relationships/font" Target="fonts/HankenGroteskSemiBold-regular.fntdata"/><Relationship Id="rId77" Type="http://schemas.openxmlformats.org/officeDocument/2006/relationships/font" Target="fonts/HankenGroteskSemiBold-boldItalic.fntdata"/><Relationship Id="rId76" Type="http://schemas.openxmlformats.org/officeDocument/2006/relationships/font" Target="fonts/HankenGroteskSemiBold-italic.fntdata"/><Relationship Id="rId79" Type="http://schemas.openxmlformats.org/officeDocument/2006/relationships/font" Target="fonts/Inter-bold.fntdata"/><Relationship Id="rId78" Type="http://schemas.openxmlformats.org/officeDocument/2006/relationships/font" Target="fonts/Inter-regular.fntdata"/><Relationship Id="rId71" Type="http://schemas.openxmlformats.org/officeDocument/2006/relationships/font" Target="fonts/InterSemiBold-bold.fntdata"/><Relationship Id="rId70" Type="http://schemas.openxmlformats.org/officeDocument/2006/relationships/font" Target="fonts/InterSemiBold-regular.fntdata"/><Relationship Id="rId62" Type="http://schemas.openxmlformats.org/officeDocument/2006/relationships/font" Target="fonts/HankenGroteskMedium-italic.fntdata"/><Relationship Id="rId61" Type="http://schemas.openxmlformats.org/officeDocument/2006/relationships/font" Target="fonts/HankenGroteskMedium-bold.fntdata"/><Relationship Id="rId64" Type="http://schemas.openxmlformats.org/officeDocument/2006/relationships/font" Target="fonts/Fredoka-regular.fntdata"/><Relationship Id="rId63" Type="http://schemas.openxmlformats.org/officeDocument/2006/relationships/font" Target="fonts/HankenGroteskMedium-boldItalic.fntdata"/><Relationship Id="rId66" Type="http://schemas.openxmlformats.org/officeDocument/2006/relationships/font" Target="fonts/HankenGrotesk-regular.fntdata"/><Relationship Id="rId65" Type="http://schemas.openxmlformats.org/officeDocument/2006/relationships/font" Target="fonts/Fredoka-bold.fntdata"/><Relationship Id="rId68" Type="http://schemas.openxmlformats.org/officeDocument/2006/relationships/font" Target="fonts/HankenGrotesk-italic.fntdata"/><Relationship Id="rId67" Type="http://schemas.openxmlformats.org/officeDocument/2006/relationships/font" Target="fonts/HankenGrotesk-bold.fntdata"/><Relationship Id="rId60" Type="http://schemas.openxmlformats.org/officeDocument/2006/relationships/font" Target="fonts/HankenGroteskMedium-regular.fntdata"/><Relationship Id="rId69" Type="http://schemas.openxmlformats.org/officeDocument/2006/relationships/font" Target="fonts/HankenGrotesk-boldItalic.fntdata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SLIDES_API1983901866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SLIDES_API198390186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SLIDES_API1983901866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SLIDES_API1983901866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SLIDES_API1983901866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SLIDES_API1983901866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SLIDES_API1983901866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SLIDES_API1983901866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SLIDES_API1983901866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SLIDES_API1983901866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Introduction to Wireless Standards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Wireless communication standards define the specifications for data transmission over wireless networks, ensuring compatibility and interoperability among devices.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IEEE 802.11 Standards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IEEE 802.11 family of standards governs WLANs, with various versions offering different speeds and features: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**802.11a**: 54 Mbps over 5 GHz frequency.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**802.11b**: 11 Mbps over 2.4 GHz frequency.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**802.11g**: 54 Mbps over 2.4 GHz frequency.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**802.11n**: Up to 600 Mbps using multiple antennas.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**802.11ac**: Gigabit speeds over 5 GHz frequency.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Summary of Applications and Differences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wireless standards are used based on requirements for speed, range, and interference resistance, making it essential to choose the appropriate standard for specific applications.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Visuals for Standards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 comparing the various IEEE 802.11 standards can help illustrate their differences and applications in real-world scenarios.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SLIDES_API1983901866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SLIDES_API1983901866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Comparison Table: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SLIDES_API1983901866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SLIDES_API1983901866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SLIDES_API1983901866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SLIDES_API1983901866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SLIDES_API1983901866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SLIDES_API1983901866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SLIDES_API1983901866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SLIDES_API1983901866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SLIDES_API198390186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SLIDES_API198390186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SLIDES_API1983901866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SLIDES_API1983901866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SLIDES_API1983901866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SLIDES_API1983901866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SLIDES_API1983901866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SLIDES_API1983901866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SLIDES_API1983901866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SLIDES_API1983901866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SLIDES_API1983901866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SLIDES_API1983901866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SLIDES_API1983901866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SLIDES_API1983901866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SLIDES_API1983901866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SLIDES_API1983901866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SLIDES_API1983901866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SLIDES_API1983901866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SLIDES_API1983901866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SLIDES_API1983901866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SLIDES_API1983901866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SLIDES_API1983901866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SLIDES_API198390186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SLIDES_API198390186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SLIDES_API1983901866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SLIDES_API1983901866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SLIDES_API1983901866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SLIDES_API1983901866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SLIDES_API1983901866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SLIDES_API1983901866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SLIDES_API1983901866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SLIDES_API1983901866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SLIDES_API1983901866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SLIDES_API1983901866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SLIDES_API1983901866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SLIDES_API1983901866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SLIDES_API1983901866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SLIDES_API1983901866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SLIDES_API1983901866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SLIDES_API1983901866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SLIDES_API1983901866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SLIDES_API1983901866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SLIDES_API1983901866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SLIDES_API1983901866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SLIDES_API198390186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SLIDES_API198390186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SLIDES_API1983901866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SLIDES_API1983901866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SLIDES_API1983901866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SLIDES_API1983901866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SLIDES_API1983901866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SLIDES_API1983901866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SLIDES_API1983901866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SLIDES_API1983901866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SLIDES_API1983901866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SLIDES_API1983901866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SLIDES_API1983901866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SLIDES_API1983901866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SLIDES_API198390186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SLIDES_API198390186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SLIDES_API1983901866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SLIDES_API1983901866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SLIDES_API1983901866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SLIDES_API1983901866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SLIDES_API1983901866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SLIDES_API1983901866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SLIDES_API198390186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SLIDES_API198390186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SLIDES_API1983901866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SLIDES_API1983901866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SLIDES_API1983901866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SLIDES_API1983901866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SLIDES_API1983901866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SLIDES_API1983901866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SLIDES_API198390186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SLIDES_API198390186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SLIDES_API1983901866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SLIDES_API198390186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SLIDES_API1983901866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SLIDES_API1983901866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SLIDES_API1983901866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SLIDES_API198390186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Comparison Table: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eam Members  slide - v2">
  <p:cSld name="BLANK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/>
          <p:nvPr/>
        </p:nvSpPr>
        <p:spPr>
          <a:xfrm>
            <a:off x="6037850" y="1804550"/>
            <a:ext cx="25740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5"/>
          <p:cNvSpPr/>
          <p:nvPr/>
        </p:nvSpPr>
        <p:spPr>
          <a:xfrm>
            <a:off x="3285000" y="1804550"/>
            <a:ext cx="25740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532150" y="1804550"/>
            <a:ext cx="25740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571500" y="571500"/>
            <a:ext cx="8079600" cy="554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Hanken Grotesk"/>
              <a:buNone/>
              <a:defRPr b="1" sz="2700">
                <a:solidFill>
                  <a:srgbClr val="3F3F3F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60" name="Google Shape;60;p15"/>
          <p:cNvSpPr/>
          <p:nvPr>
            <p:ph idx="2" type="pic"/>
          </p:nvPr>
        </p:nvSpPr>
        <p:spPr>
          <a:xfrm>
            <a:off x="874638" y="15759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5"/>
          <p:cNvSpPr/>
          <p:nvPr>
            <p:ph idx="3" type="pic"/>
          </p:nvPr>
        </p:nvSpPr>
        <p:spPr>
          <a:xfrm>
            <a:off x="3611397" y="15759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5"/>
          <p:cNvSpPr/>
          <p:nvPr>
            <p:ph idx="4" type="pic"/>
          </p:nvPr>
        </p:nvSpPr>
        <p:spPr>
          <a:xfrm>
            <a:off x="6348166" y="15759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796025" y="3194304"/>
            <a:ext cx="19998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5" type="title"/>
          </p:nvPr>
        </p:nvSpPr>
        <p:spPr>
          <a:xfrm>
            <a:off x="796019" y="2870981"/>
            <a:ext cx="19998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6" type="body"/>
          </p:nvPr>
        </p:nvSpPr>
        <p:spPr>
          <a:xfrm>
            <a:off x="3532750" y="3194304"/>
            <a:ext cx="19998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7" type="title"/>
          </p:nvPr>
        </p:nvSpPr>
        <p:spPr>
          <a:xfrm>
            <a:off x="3532750" y="2870981"/>
            <a:ext cx="19998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8" type="body"/>
          </p:nvPr>
        </p:nvSpPr>
        <p:spPr>
          <a:xfrm>
            <a:off x="6269530" y="3194304"/>
            <a:ext cx="19998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9" type="title"/>
          </p:nvPr>
        </p:nvSpPr>
        <p:spPr>
          <a:xfrm>
            <a:off x="6269536" y="2870981"/>
            <a:ext cx="19998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9" name="Google Shape;69;p15"/>
          <p:cNvSpPr/>
          <p:nvPr/>
        </p:nvSpPr>
        <p:spPr>
          <a:xfrm>
            <a:off x="7366714" y="837880"/>
            <a:ext cx="327300" cy="3273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7896500" y="76200"/>
            <a:ext cx="1120500" cy="11205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eam Members  slide - v2">
  <p:cSld name="BLANK_4_4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559650" y="1880750"/>
            <a:ext cx="17613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571500" y="571500"/>
            <a:ext cx="8079600" cy="554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Hanken Grotesk"/>
              <a:buNone/>
              <a:defRPr b="1" sz="2700">
                <a:solidFill>
                  <a:srgbClr val="3F3F3F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74" name="Google Shape;74;p16"/>
          <p:cNvSpPr/>
          <p:nvPr>
            <p:ph idx="2" type="pic"/>
          </p:nvPr>
        </p:nvSpPr>
        <p:spPr>
          <a:xfrm>
            <a:off x="880038" y="16521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656104" y="3270499"/>
            <a:ext cx="15684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algn="ctr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3" type="title"/>
          </p:nvPr>
        </p:nvSpPr>
        <p:spPr>
          <a:xfrm>
            <a:off x="656099" y="2947175"/>
            <a:ext cx="15684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7" name="Google Shape;77;p16"/>
          <p:cNvSpPr/>
          <p:nvPr/>
        </p:nvSpPr>
        <p:spPr>
          <a:xfrm>
            <a:off x="7366714" y="837880"/>
            <a:ext cx="327300" cy="3273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7896500" y="76200"/>
            <a:ext cx="1120500" cy="11205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2647450" y="1880750"/>
            <a:ext cx="17613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>
            <p:ph idx="4" type="pic"/>
          </p:nvPr>
        </p:nvSpPr>
        <p:spPr>
          <a:xfrm>
            <a:off x="2967838" y="16521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6"/>
          <p:cNvSpPr txBox="1"/>
          <p:nvPr>
            <p:ph idx="5" type="body"/>
          </p:nvPr>
        </p:nvSpPr>
        <p:spPr>
          <a:xfrm>
            <a:off x="2743904" y="3270499"/>
            <a:ext cx="15684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algn="ctr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6" type="title"/>
          </p:nvPr>
        </p:nvSpPr>
        <p:spPr>
          <a:xfrm>
            <a:off x="2743899" y="2947175"/>
            <a:ext cx="15684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3" name="Google Shape;83;p16"/>
          <p:cNvSpPr/>
          <p:nvPr/>
        </p:nvSpPr>
        <p:spPr>
          <a:xfrm>
            <a:off x="4735250" y="1880750"/>
            <a:ext cx="17613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/>
          <p:nvPr>
            <p:ph idx="7" type="pic"/>
          </p:nvPr>
        </p:nvSpPr>
        <p:spPr>
          <a:xfrm>
            <a:off x="5055638" y="16521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6"/>
          <p:cNvSpPr txBox="1"/>
          <p:nvPr>
            <p:ph idx="8" type="body"/>
          </p:nvPr>
        </p:nvSpPr>
        <p:spPr>
          <a:xfrm>
            <a:off x="4831704" y="3270499"/>
            <a:ext cx="15684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algn="ctr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9" type="title"/>
          </p:nvPr>
        </p:nvSpPr>
        <p:spPr>
          <a:xfrm>
            <a:off x="4831699" y="2947175"/>
            <a:ext cx="15684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7" name="Google Shape;87;p16"/>
          <p:cNvSpPr/>
          <p:nvPr/>
        </p:nvSpPr>
        <p:spPr>
          <a:xfrm>
            <a:off x="6823050" y="1880750"/>
            <a:ext cx="17613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>
            <p:ph idx="13" type="pic"/>
          </p:nvPr>
        </p:nvSpPr>
        <p:spPr>
          <a:xfrm>
            <a:off x="7143438" y="16521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6"/>
          <p:cNvSpPr txBox="1"/>
          <p:nvPr>
            <p:ph idx="14" type="body"/>
          </p:nvPr>
        </p:nvSpPr>
        <p:spPr>
          <a:xfrm>
            <a:off x="6919504" y="3270499"/>
            <a:ext cx="15684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algn="ctr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15" type="title"/>
          </p:nvPr>
        </p:nvSpPr>
        <p:spPr>
          <a:xfrm>
            <a:off x="6919499" y="2947175"/>
            <a:ext cx="15684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eam Members slide - v1">
  <p:cSld name="BLANK_4_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571500" y="571500"/>
            <a:ext cx="8079600" cy="554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Hanken Grotesk"/>
              <a:buNone/>
              <a:defRPr b="1" sz="2700">
                <a:solidFill>
                  <a:srgbClr val="3F3F3F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93" name="Google Shape;93;p17"/>
          <p:cNvSpPr/>
          <p:nvPr/>
        </p:nvSpPr>
        <p:spPr>
          <a:xfrm>
            <a:off x="7366714" y="837880"/>
            <a:ext cx="327300" cy="3273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7896500" y="76200"/>
            <a:ext cx="1120500" cy="11205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6037850" y="1804550"/>
            <a:ext cx="25740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3285000" y="1804550"/>
            <a:ext cx="25740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532150" y="1804550"/>
            <a:ext cx="25740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>
            <p:ph idx="2" type="pic"/>
          </p:nvPr>
        </p:nvSpPr>
        <p:spPr>
          <a:xfrm>
            <a:off x="1258888" y="15759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7"/>
          <p:cNvSpPr/>
          <p:nvPr>
            <p:ph idx="3" type="pic"/>
          </p:nvPr>
        </p:nvSpPr>
        <p:spPr>
          <a:xfrm>
            <a:off x="3972397" y="15759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7"/>
          <p:cNvSpPr/>
          <p:nvPr>
            <p:ph idx="4" type="pic"/>
          </p:nvPr>
        </p:nvSpPr>
        <p:spPr>
          <a:xfrm>
            <a:off x="6764591" y="156158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796025" y="3194304"/>
            <a:ext cx="19998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algn="ctr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5" type="title"/>
          </p:nvPr>
        </p:nvSpPr>
        <p:spPr>
          <a:xfrm>
            <a:off x="796019" y="2870981"/>
            <a:ext cx="19998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6" type="body"/>
          </p:nvPr>
        </p:nvSpPr>
        <p:spPr>
          <a:xfrm>
            <a:off x="3532750" y="3194304"/>
            <a:ext cx="19998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algn="ctr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7" type="title"/>
          </p:nvPr>
        </p:nvSpPr>
        <p:spPr>
          <a:xfrm>
            <a:off x="3532750" y="2870981"/>
            <a:ext cx="19998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8" type="body"/>
          </p:nvPr>
        </p:nvSpPr>
        <p:spPr>
          <a:xfrm>
            <a:off x="6269530" y="3194304"/>
            <a:ext cx="19998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algn="ctr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9" type="title"/>
          </p:nvPr>
        </p:nvSpPr>
        <p:spPr>
          <a:xfrm>
            <a:off x="6269536" y="2870981"/>
            <a:ext cx="19998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eam Members slide - v3">
  <p:cSld name="BLANK_4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888250" y="1995725"/>
            <a:ext cx="3401700" cy="17373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>
            <p:ph type="title"/>
          </p:nvPr>
        </p:nvSpPr>
        <p:spPr>
          <a:xfrm>
            <a:off x="571500" y="571500"/>
            <a:ext cx="8079600" cy="554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Hanken Grotesk"/>
              <a:buNone/>
              <a:defRPr b="1" sz="2700">
                <a:solidFill>
                  <a:srgbClr val="3F3F3F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110" name="Google Shape;110;p18"/>
          <p:cNvSpPr/>
          <p:nvPr>
            <p:ph idx="2" type="pic"/>
          </p:nvPr>
        </p:nvSpPr>
        <p:spPr>
          <a:xfrm>
            <a:off x="532138" y="2304113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1941308" y="2947290"/>
            <a:ext cx="20766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3" type="title"/>
          </p:nvPr>
        </p:nvSpPr>
        <p:spPr>
          <a:xfrm>
            <a:off x="1941301" y="2547775"/>
            <a:ext cx="20766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3" name="Google Shape;113;p18"/>
          <p:cNvSpPr/>
          <p:nvPr/>
        </p:nvSpPr>
        <p:spPr>
          <a:xfrm>
            <a:off x="7366714" y="837880"/>
            <a:ext cx="327300" cy="3273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7896500" y="76200"/>
            <a:ext cx="1120500" cy="11205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5122800" y="1995725"/>
            <a:ext cx="3401700" cy="17373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>
            <p:ph idx="4" type="pic"/>
          </p:nvPr>
        </p:nvSpPr>
        <p:spPr>
          <a:xfrm>
            <a:off x="4766688" y="2304113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8"/>
          <p:cNvSpPr txBox="1"/>
          <p:nvPr>
            <p:ph idx="5" type="body"/>
          </p:nvPr>
        </p:nvSpPr>
        <p:spPr>
          <a:xfrm>
            <a:off x="6175858" y="2947290"/>
            <a:ext cx="20766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6" type="title"/>
          </p:nvPr>
        </p:nvSpPr>
        <p:spPr>
          <a:xfrm>
            <a:off x="6175851" y="2547775"/>
            <a:ext cx="20766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eam Members slide - v2">
  <p:cSld name="BLANK_4_2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>
            <a:off x="888250" y="2304275"/>
            <a:ext cx="3401700" cy="11205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>
            <p:ph type="title"/>
          </p:nvPr>
        </p:nvSpPr>
        <p:spPr>
          <a:xfrm>
            <a:off x="571500" y="571500"/>
            <a:ext cx="8079600" cy="554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Hanken Grotesk"/>
              <a:buNone/>
              <a:defRPr b="1" sz="2700">
                <a:solidFill>
                  <a:srgbClr val="3F3F3F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122" name="Google Shape;122;p19"/>
          <p:cNvSpPr/>
          <p:nvPr>
            <p:ph idx="2" type="pic"/>
          </p:nvPr>
        </p:nvSpPr>
        <p:spPr>
          <a:xfrm>
            <a:off x="532138" y="2304113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1941308" y="2871090"/>
            <a:ext cx="20766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3" type="title"/>
          </p:nvPr>
        </p:nvSpPr>
        <p:spPr>
          <a:xfrm>
            <a:off x="1941301" y="2547775"/>
            <a:ext cx="20766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5" name="Google Shape;125;p19"/>
          <p:cNvSpPr/>
          <p:nvPr/>
        </p:nvSpPr>
        <p:spPr>
          <a:xfrm>
            <a:off x="7366714" y="837880"/>
            <a:ext cx="327300" cy="3273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7896500" y="76200"/>
            <a:ext cx="1120500" cy="11205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4233550" y="2304125"/>
            <a:ext cx="56400" cy="11205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5249400" y="2304200"/>
            <a:ext cx="3401700" cy="11205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/>
          <p:nvPr>
            <p:ph idx="4" type="pic"/>
          </p:nvPr>
        </p:nvSpPr>
        <p:spPr>
          <a:xfrm>
            <a:off x="4893288" y="23040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19"/>
          <p:cNvSpPr txBox="1"/>
          <p:nvPr>
            <p:ph idx="5" type="body"/>
          </p:nvPr>
        </p:nvSpPr>
        <p:spPr>
          <a:xfrm>
            <a:off x="6302458" y="2871015"/>
            <a:ext cx="20766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6" type="title"/>
          </p:nvPr>
        </p:nvSpPr>
        <p:spPr>
          <a:xfrm>
            <a:off x="6302451" y="2547700"/>
            <a:ext cx="20766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2" name="Google Shape;132;p19"/>
          <p:cNvSpPr/>
          <p:nvPr/>
        </p:nvSpPr>
        <p:spPr>
          <a:xfrm>
            <a:off x="8594700" y="2304050"/>
            <a:ext cx="56400" cy="11205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eam Members  slide - v3">
  <p:cSld name="BLANK_4_2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/>
          <p:nvPr/>
        </p:nvSpPr>
        <p:spPr>
          <a:xfrm>
            <a:off x="888250" y="1503775"/>
            <a:ext cx="3401700" cy="11205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type="title"/>
          </p:nvPr>
        </p:nvSpPr>
        <p:spPr>
          <a:xfrm>
            <a:off x="532150" y="571500"/>
            <a:ext cx="8118900" cy="554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Hanken Grotesk"/>
              <a:buNone/>
              <a:defRPr b="1" sz="2700">
                <a:solidFill>
                  <a:srgbClr val="3F3F3F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136" name="Google Shape;136;p20"/>
          <p:cNvSpPr/>
          <p:nvPr>
            <p:ph idx="2" type="pic"/>
          </p:nvPr>
        </p:nvSpPr>
        <p:spPr>
          <a:xfrm>
            <a:off x="532138" y="1503613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1941308" y="2070590"/>
            <a:ext cx="20766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3" type="title"/>
          </p:nvPr>
        </p:nvSpPr>
        <p:spPr>
          <a:xfrm>
            <a:off x="1941301" y="1747275"/>
            <a:ext cx="20766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9" name="Google Shape;139;p20"/>
          <p:cNvSpPr/>
          <p:nvPr/>
        </p:nvSpPr>
        <p:spPr>
          <a:xfrm>
            <a:off x="7366714" y="837880"/>
            <a:ext cx="327300" cy="3273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7896500" y="76200"/>
            <a:ext cx="1120500" cy="11205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233550" y="1503625"/>
            <a:ext cx="56400" cy="11205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5249400" y="1503700"/>
            <a:ext cx="3401700" cy="11205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/>
          <p:nvPr>
            <p:ph idx="4" type="pic"/>
          </p:nvPr>
        </p:nvSpPr>
        <p:spPr>
          <a:xfrm>
            <a:off x="4893288" y="15035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0"/>
          <p:cNvSpPr txBox="1"/>
          <p:nvPr>
            <p:ph idx="5" type="body"/>
          </p:nvPr>
        </p:nvSpPr>
        <p:spPr>
          <a:xfrm>
            <a:off x="6302458" y="2070515"/>
            <a:ext cx="20766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5" name="Google Shape;145;p20"/>
          <p:cNvSpPr txBox="1"/>
          <p:nvPr>
            <p:ph idx="6" type="title"/>
          </p:nvPr>
        </p:nvSpPr>
        <p:spPr>
          <a:xfrm>
            <a:off x="6302451" y="1747200"/>
            <a:ext cx="20766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6" name="Google Shape;146;p20"/>
          <p:cNvSpPr/>
          <p:nvPr/>
        </p:nvSpPr>
        <p:spPr>
          <a:xfrm>
            <a:off x="8594700" y="1503550"/>
            <a:ext cx="56400" cy="11205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907925" y="3002675"/>
            <a:ext cx="3401700" cy="11205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>
            <p:ph idx="7" type="pic"/>
          </p:nvPr>
        </p:nvSpPr>
        <p:spPr>
          <a:xfrm>
            <a:off x="551813" y="3002513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20"/>
          <p:cNvSpPr txBox="1"/>
          <p:nvPr>
            <p:ph idx="8" type="body"/>
          </p:nvPr>
        </p:nvSpPr>
        <p:spPr>
          <a:xfrm>
            <a:off x="1960983" y="3569490"/>
            <a:ext cx="20766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9" type="title"/>
          </p:nvPr>
        </p:nvSpPr>
        <p:spPr>
          <a:xfrm>
            <a:off x="1960976" y="3246175"/>
            <a:ext cx="20766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1" name="Google Shape;151;p20"/>
          <p:cNvSpPr/>
          <p:nvPr/>
        </p:nvSpPr>
        <p:spPr>
          <a:xfrm>
            <a:off x="4253225" y="3002525"/>
            <a:ext cx="56400" cy="11205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5269075" y="3002600"/>
            <a:ext cx="3401700" cy="11205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/>
          <p:nvPr>
            <p:ph idx="13" type="pic"/>
          </p:nvPr>
        </p:nvSpPr>
        <p:spPr>
          <a:xfrm>
            <a:off x="4912963" y="30024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0"/>
          <p:cNvSpPr txBox="1"/>
          <p:nvPr>
            <p:ph idx="14" type="body"/>
          </p:nvPr>
        </p:nvSpPr>
        <p:spPr>
          <a:xfrm>
            <a:off x="6322133" y="3569415"/>
            <a:ext cx="20766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5" name="Google Shape;155;p20"/>
          <p:cNvSpPr txBox="1"/>
          <p:nvPr>
            <p:ph idx="15" type="title"/>
          </p:nvPr>
        </p:nvSpPr>
        <p:spPr>
          <a:xfrm>
            <a:off x="6322126" y="3246100"/>
            <a:ext cx="20766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6" name="Google Shape;156;p20"/>
          <p:cNvSpPr/>
          <p:nvPr/>
        </p:nvSpPr>
        <p:spPr>
          <a:xfrm>
            <a:off x="8614375" y="3002450"/>
            <a:ext cx="56400" cy="11205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eam Members  slide - v3">
  <p:cSld name="BLANK_4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/>
          <p:nvPr/>
        </p:nvSpPr>
        <p:spPr>
          <a:xfrm rot="5400000">
            <a:off x="4521538" y="-275200"/>
            <a:ext cx="99900" cy="80787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532263" y="1804550"/>
            <a:ext cx="8079600" cy="19167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>
            <p:ph type="title"/>
          </p:nvPr>
        </p:nvSpPr>
        <p:spPr>
          <a:xfrm>
            <a:off x="571500" y="571500"/>
            <a:ext cx="8079600" cy="554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Hanken Grotesk"/>
              <a:buNone/>
              <a:defRPr b="1" sz="2700">
                <a:solidFill>
                  <a:srgbClr val="3F3F3F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161" name="Google Shape;161;p21"/>
          <p:cNvSpPr/>
          <p:nvPr>
            <p:ph idx="2" type="pic"/>
          </p:nvPr>
        </p:nvSpPr>
        <p:spPr>
          <a:xfrm>
            <a:off x="874738" y="15759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1"/>
          <p:cNvSpPr/>
          <p:nvPr>
            <p:ph idx="3" type="pic"/>
          </p:nvPr>
        </p:nvSpPr>
        <p:spPr>
          <a:xfrm>
            <a:off x="3611497" y="15759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1"/>
          <p:cNvSpPr/>
          <p:nvPr>
            <p:ph idx="4" type="pic"/>
          </p:nvPr>
        </p:nvSpPr>
        <p:spPr>
          <a:xfrm>
            <a:off x="6348266" y="15759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796125" y="3118104"/>
            <a:ext cx="19998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5" name="Google Shape;165;p21"/>
          <p:cNvSpPr txBox="1"/>
          <p:nvPr>
            <p:ph idx="5" type="title"/>
          </p:nvPr>
        </p:nvSpPr>
        <p:spPr>
          <a:xfrm>
            <a:off x="796119" y="2870981"/>
            <a:ext cx="19998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6" type="body"/>
          </p:nvPr>
        </p:nvSpPr>
        <p:spPr>
          <a:xfrm>
            <a:off x="3532850" y="3118104"/>
            <a:ext cx="19998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7" type="title"/>
          </p:nvPr>
        </p:nvSpPr>
        <p:spPr>
          <a:xfrm>
            <a:off x="3532850" y="2870981"/>
            <a:ext cx="19998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8" name="Google Shape;168;p21"/>
          <p:cNvSpPr txBox="1"/>
          <p:nvPr>
            <p:ph idx="8" type="body"/>
          </p:nvPr>
        </p:nvSpPr>
        <p:spPr>
          <a:xfrm>
            <a:off x="6269630" y="3118104"/>
            <a:ext cx="19998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9" name="Google Shape;169;p21"/>
          <p:cNvSpPr txBox="1"/>
          <p:nvPr>
            <p:ph idx="9" type="title"/>
          </p:nvPr>
        </p:nvSpPr>
        <p:spPr>
          <a:xfrm>
            <a:off x="6269636" y="2870981"/>
            <a:ext cx="19998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0" name="Google Shape;170;p21"/>
          <p:cNvSpPr/>
          <p:nvPr/>
        </p:nvSpPr>
        <p:spPr>
          <a:xfrm>
            <a:off x="7366714" y="837880"/>
            <a:ext cx="327300" cy="3273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7896500" y="76200"/>
            <a:ext cx="1120500" cy="11205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an image and 4 bullets">
  <p:cSld name="BLANK_3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/>
          <p:nvPr/>
        </p:nvSpPr>
        <p:spPr>
          <a:xfrm>
            <a:off x="5138125" y="2908075"/>
            <a:ext cx="2701800" cy="2701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 txBox="1"/>
          <p:nvPr>
            <p:ph type="title"/>
          </p:nvPr>
        </p:nvSpPr>
        <p:spPr>
          <a:xfrm>
            <a:off x="571500" y="571500"/>
            <a:ext cx="5115900" cy="554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Hanken Grotesk"/>
              <a:buNone/>
              <a:defRPr b="1" sz="27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5" name="Google Shape;175;p22"/>
          <p:cNvSpPr txBox="1"/>
          <p:nvPr>
            <p:ph idx="1" type="subTitle"/>
          </p:nvPr>
        </p:nvSpPr>
        <p:spPr>
          <a:xfrm>
            <a:off x="571500" y="1415288"/>
            <a:ext cx="5115900" cy="609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6" name="Google Shape;176;p22"/>
          <p:cNvSpPr txBox="1"/>
          <p:nvPr>
            <p:ph idx="2" type="body"/>
          </p:nvPr>
        </p:nvSpPr>
        <p:spPr>
          <a:xfrm>
            <a:off x="1147744" y="2539538"/>
            <a:ext cx="1798200" cy="77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7" name="Google Shape;177;p22"/>
          <p:cNvSpPr txBox="1"/>
          <p:nvPr>
            <p:ph idx="3" type="title"/>
          </p:nvPr>
        </p:nvSpPr>
        <p:spPr>
          <a:xfrm>
            <a:off x="1147744" y="2250075"/>
            <a:ext cx="17982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8" name="Google Shape;178;p22"/>
          <p:cNvSpPr txBox="1"/>
          <p:nvPr>
            <p:ph idx="4" type="body"/>
          </p:nvPr>
        </p:nvSpPr>
        <p:spPr>
          <a:xfrm>
            <a:off x="3825038" y="2539538"/>
            <a:ext cx="1798200" cy="77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9" name="Google Shape;179;p22"/>
          <p:cNvSpPr txBox="1"/>
          <p:nvPr>
            <p:ph idx="5" type="title"/>
          </p:nvPr>
        </p:nvSpPr>
        <p:spPr>
          <a:xfrm>
            <a:off x="3825038" y="2250075"/>
            <a:ext cx="17982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0" name="Google Shape;180;p22"/>
          <p:cNvSpPr txBox="1"/>
          <p:nvPr>
            <p:ph idx="6" type="body"/>
          </p:nvPr>
        </p:nvSpPr>
        <p:spPr>
          <a:xfrm>
            <a:off x="1147744" y="3796200"/>
            <a:ext cx="1798200" cy="77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1" name="Google Shape;181;p22"/>
          <p:cNvSpPr txBox="1"/>
          <p:nvPr>
            <p:ph idx="7" type="title"/>
          </p:nvPr>
        </p:nvSpPr>
        <p:spPr>
          <a:xfrm>
            <a:off x="1147744" y="3506738"/>
            <a:ext cx="17982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2" name="Google Shape;182;p22"/>
          <p:cNvSpPr txBox="1"/>
          <p:nvPr>
            <p:ph idx="8" type="body"/>
          </p:nvPr>
        </p:nvSpPr>
        <p:spPr>
          <a:xfrm>
            <a:off x="3825038" y="3796200"/>
            <a:ext cx="1798200" cy="77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3" name="Google Shape;183;p22"/>
          <p:cNvSpPr txBox="1"/>
          <p:nvPr>
            <p:ph idx="9" type="title"/>
          </p:nvPr>
        </p:nvSpPr>
        <p:spPr>
          <a:xfrm>
            <a:off x="3825038" y="3506738"/>
            <a:ext cx="17982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4" name="Google Shape;184;p22"/>
          <p:cNvSpPr/>
          <p:nvPr>
            <p:ph idx="13" type="pic"/>
          </p:nvPr>
        </p:nvSpPr>
        <p:spPr>
          <a:xfrm>
            <a:off x="6272213" y="571500"/>
            <a:ext cx="2300400" cy="40005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2"/>
          <p:cNvSpPr/>
          <p:nvPr/>
        </p:nvSpPr>
        <p:spPr>
          <a:xfrm>
            <a:off x="571500" y="2314600"/>
            <a:ext cx="420900" cy="225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01</a:t>
            </a:r>
            <a:endParaRPr b="1" sz="9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6" name="Google Shape;186;p22"/>
          <p:cNvSpPr/>
          <p:nvPr/>
        </p:nvSpPr>
        <p:spPr>
          <a:xfrm>
            <a:off x="3320325" y="2314600"/>
            <a:ext cx="420900" cy="225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02</a:t>
            </a:r>
            <a:endParaRPr b="1" sz="9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571500" y="3555950"/>
            <a:ext cx="420900" cy="225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03</a:t>
            </a:r>
            <a:endParaRPr b="1" sz="9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3320325" y="3555950"/>
            <a:ext cx="420900" cy="225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04</a:t>
            </a:r>
            <a:endParaRPr b="1" sz="9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2">
  <p:cSld name="BLANK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/>
          <p:nvPr/>
        </p:nvSpPr>
        <p:spPr>
          <a:xfrm>
            <a:off x="5069925" y="2131775"/>
            <a:ext cx="4074000" cy="24402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23"/>
          <p:cNvSpPr txBox="1"/>
          <p:nvPr>
            <p:ph type="title"/>
          </p:nvPr>
        </p:nvSpPr>
        <p:spPr>
          <a:xfrm>
            <a:off x="5800725" y="571500"/>
            <a:ext cx="2771700" cy="1032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Hanken Grotesk"/>
              <a:buNone/>
              <a:defRPr b="1" sz="27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5800819" y="2661863"/>
            <a:ext cx="2771700" cy="1664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idx="2" type="title"/>
          </p:nvPr>
        </p:nvSpPr>
        <p:spPr>
          <a:xfrm>
            <a:off x="5800819" y="2295675"/>
            <a:ext cx="27717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4" name="Google Shape;194;p23"/>
          <p:cNvSpPr/>
          <p:nvPr>
            <p:ph idx="3" type="pic"/>
          </p:nvPr>
        </p:nvSpPr>
        <p:spPr>
          <a:xfrm>
            <a:off x="571500" y="571500"/>
            <a:ext cx="4572000" cy="45720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"/>
          <p:cNvSpPr/>
          <p:nvPr/>
        </p:nvSpPr>
        <p:spPr>
          <a:xfrm>
            <a:off x="8431525" y="207305"/>
            <a:ext cx="556800" cy="556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1">
  <p:cSld name="BLANK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571500" y="571500"/>
            <a:ext cx="4354200" cy="554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Hanken Grotesk"/>
              <a:buNone/>
              <a:defRPr b="1" sz="27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98" name="Google Shape;198;p24"/>
          <p:cNvSpPr txBox="1"/>
          <p:nvPr>
            <p:ph idx="1" type="subTitle"/>
          </p:nvPr>
        </p:nvSpPr>
        <p:spPr>
          <a:xfrm>
            <a:off x="1225369" y="1415288"/>
            <a:ext cx="3700500" cy="1498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9" name="Google Shape;199;p24"/>
          <p:cNvSpPr txBox="1"/>
          <p:nvPr>
            <p:ph idx="2" type="subTitle"/>
          </p:nvPr>
        </p:nvSpPr>
        <p:spPr>
          <a:xfrm>
            <a:off x="1225369" y="3073500"/>
            <a:ext cx="3700500" cy="1498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0" name="Google Shape;200;p24"/>
          <p:cNvSpPr txBox="1"/>
          <p:nvPr>
            <p:ph idx="3" type="title"/>
          </p:nvPr>
        </p:nvSpPr>
        <p:spPr>
          <a:xfrm>
            <a:off x="6951919" y="1785994"/>
            <a:ext cx="1620600" cy="415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nken Grotesk"/>
              <a:buNone/>
              <a:defRPr b="1" sz="18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idx="4" type="body"/>
          </p:nvPr>
        </p:nvSpPr>
        <p:spPr>
          <a:xfrm>
            <a:off x="5759419" y="2282269"/>
            <a:ext cx="2813100" cy="2004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2" name="Google Shape;202;p24"/>
          <p:cNvSpPr/>
          <p:nvPr>
            <p:ph idx="5" type="pic"/>
          </p:nvPr>
        </p:nvSpPr>
        <p:spPr>
          <a:xfrm>
            <a:off x="5939494" y="1353038"/>
            <a:ext cx="848400" cy="8484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4"/>
          <p:cNvSpPr/>
          <p:nvPr/>
        </p:nvSpPr>
        <p:spPr>
          <a:xfrm>
            <a:off x="83550" y="83555"/>
            <a:ext cx="556800" cy="556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/>
          <p:nvPr/>
        </p:nvSpPr>
        <p:spPr>
          <a:xfrm>
            <a:off x="640350" y="1453924"/>
            <a:ext cx="420900" cy="225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01</a:t>
            </a:r>
            <a:endParaRPr b="1" sz="9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640350" y="3096451"/>
            <a:ext cx="420900" cy="225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02</a:t>
            </a:r>
            <a:endParaRPr b="1" sz="9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 showMasterSp="0">
  <p:cSld name="1_Empty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571500" y="1396819"/>
            <a:ext cx="5358300" cy="1246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anken Grotesk"/>
              <a:buNone/>
              <a:defRPr b="1" sz="3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8" name="Google Shape;208;p25"/>
          <p:cNvSpPr txBox="1"/>
          <p:nvPr>
            <p:ph idx="1" type="subTitle"/>
          </p:nvPr>
        </p:nvSpPr>
        <p:spPr>
          <a:xfrm>
            <a:off x="571463" y="3303469"/>
            <a:ext cx="5358300" cy="44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9" name="Google Shape;209;p25"/>
          <p:cNvSpPr/>
          <p:nvPr/>
        </p:nvSpPr>
        <p:spPr>
          <a:xfrm>
            <a:off x="6793238" y="3559249"/>
            <a:ext cx="2046000" cy="20460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5"/>
          <p:cNvSpPr/>
          <p:nvPr/>
        </p:nvSpPr>
        <p:spPr>
          <a:xfrm>
            <a:off x="6677700" y="2883380"/>
            <a:ext cx="556800" cy="556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7801676" y="285750"/>
            <a:ext cx="1037400" cy="10374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 - Image">
  <p:cSld name="TITLE_AND_BODY_1_3_1_2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566250" y="445025"/>
            <a:ext cx="4093500" cy="500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  <p:sp>
        <p:nvSpPr>
          <p:cNvPr id="216" name="Google Shape;216;p26"/>
          <p:cNvSpPr/>
          <p:nvPr/>
        </p:nvSpPr>
        <p:spPr>
          <a:xfrm>
            <a:off x="5138125" y="2908075"/>
            <a:ext cx="2701800" cy="2701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/>
          <p:nvPr>
            <p:ph idx="2" type="pic"/>
          </p:nvPr>
        </p:nvSpPr>
        <p:spPr>
          <a:xfrm>
            <a:off x="5870827" y="571500"/>
            <a:ext cx="2701800" cy="4000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1">
  <p:cSld name="CUSTOM_16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283950" y="2425500"/>
            <a:ext cx="3521700" cy="428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0" name="Google Shape;220;p27"/>
          <p:cNvSpPr/>
          <p:nvPr>
            <p:ph idx="2" type="pic"/>
          </p:nvPr>
        </p:nvSpPr>
        <p:spPr>
          <a:xfrm>
            <a:off x="283950" y="263200"/>
            <a:ext cx="8576100" cy="16929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4362375" y="2838575"/>
            <a:ext cx="4230000" cy="42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2" name="Google Shape;222;p27"/>
          <p:cNvSpPr txBox="1"/>
          <p:nvPr>
            <p:ph idx="3" type="body"/>
          </p:nvPr>
        </p:nvSpPr>
        <p:spPr>
          <a:xfrm>
            <a:off x="4347675" y="3667225"/>
            <a:ext cx="4230000" cy="42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3" name="Google Shape;223;p27"/>
          <p:cNvSpPr txBox="1"/>
          <p:nvPr>
            <p:ph idx="4" type="body"/>
          </p:nvPr>
        </p:nvSpPr>
        <p:spPr>
          <a:xfrm>
            <a:off x="4347675" y="4495875"/>
            <a:ext cx="4230000" cy="42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4" name="Google Shape;224;p27"/>
          <p:cNvSpPr txBox="1"/>
          <p:nvPr/>
        </p:nvSpPr>
        <p:spPr>
          <a:xfrm>
            <a:off x="4347675" y="24254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Number</a:t>
            </a:r>
            <a:endParaRPr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4362375" y="33209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Email</a:t>
            </a:r>
            <a:endParaRPr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4362375" y="414963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Site Link</a:t>
            </a:r>
            <a:endParaRPr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7" name="Google Shape;227;p27"/>
          <p:cNvSpPr/>
          <p:nvPr/>
        </p:nvSpPr>
        <p:spPr>
          <a:xfrm>
            <a:off x="7294700" y="2346100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7"/>
          <p:cNvSpPr/>
          <p:nvPr/>
        </p:nvSpPr>
        <p:spPr>
          <a:xfrm>
            <a:off x="7942500" y="1414750"/>
            <a:ext cx="1370100" cy="13701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31">
          <p15:clr>
            <a:srgbClr val="E46962"/>
          </p15:clr>
        </p15:guide>
        <p15:guide id="2" orient="horz" pos="1659">
          <p15:clr>
            <a:srgbClr val="E46962"/>
          </p15:clr>
        </p15:guide>
        <p15:guide id="3" orient="horz" pos="2181">
          <p15:clr>
            <a:srgbClr val="E46962"/>
          </p15:clr>
        </p15:guide>
        <p15:guide id="4" orient="horz" pos="2703">
          <p15:clr>
            <a:srgbClr val="E46962"/>
          </p15:clr>
        </p15:guide>
        <p15:guide id="5" pos="2748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2">
  <p:cSld name="CUSTOM_17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/>
          <p:nvPr/>
        </p:nvSpPr>
        <p:spPr>
          <a:xfrm>
            <a:off x="7675700" y="526666"/>
            <a:ext cx="322200" cy="322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/>
          <p:nvPr/>
        </p:nvSpPr>
        <p:spPr>
          <a:xfrm>
            <a:off x="8197168" y="-223050"/>
            <a:ext cx="1102800" cy="1102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8"/>
          <p:cNvSpPr txBox="1"/>
          <p:nvPr>
            <p:ph type="title"/>
          </p:nvPr>
        </p:nvSpPr>
        <p:spPr>
          <a:xfrm>
            <a:off x="3169725" y="1062600"/>
            <a:ext cx="54081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3" name="Google Shape;233;p28"/>
          <p:cNvSpPr txBox="1"/>
          <p:nvPr>
            <p:ph idx="1" type="body"/>
          </p:nvPr>
        </p:nvSpPr>
        <p:spPr>
          <a:xfrm>
            <a:off x="3169725" y="2386254"/>
            <a:ext cx="2408700" cy="4377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4" name="Google Shape;234;p28"/>
          <p:cNvSpPr txBox="1"/>
          <p:nvPr>
            <p:ph idx="2" type="body"/>
          </p:nvPr>
        </p:nvSpPr>
        <p:spPr>
          <a:xfrm>
            <a:off x="3169725" y="3867400"/>
            <a:ext cx="2408700" cy="4377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5" name="Google Shape;235;p28"/>
          <p:cNvSpPr txBox="1"/>
          <p:nvPr>
            <p:ph idx="3" type="body"/>
          </p:nvPr>
        </p:nvSpPr>
        <p:spPr>
          <a:xfrm>
            <a:off x="5956200" y="2386282"/>
            <a:ext cx="2408700" cy="4377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6" name="Google Shape;236;p28"/>
          <p:cNvSpPr txBox="1"/>
          <p:nvPr>
            <p:ph idx="4" type="body"/>
          </p:nvPr>
        </p:nvSpPr>
        <p:spPr>
          <a:xfrm>
            <a:off x="6119400" y="3867400"/>
            <a:ext cx="2408700" cy="4377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7" name="Google Shape;237;p28"/>
          <p:cNvSpPr txBox="1"/>
          <p:nvPr/>
        </p:nvSpPr>
        <p:spPr>
          <a:xfrm>
            <a:off x="3169725" y="2093750"/>
            <a:ext cx="240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Number</a:t>
            </a:r>
            <a:endParaRPr>
              <a:solidFill>
                <a:schemeClr val="accent5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3169725" y="3574900"/>
            <a:ext cx="240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Email</a:t>
            </a:r>
            <a:endParaRPr>
              <a:solidFill>
                <a:schemeClr val="accent5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5956216" y="2093750"/>
            <a:ext cx="240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Site Link</a:t>
            </a:r>
            <a:endParaRPr>
              <a:solidFill>
                <a:schemeClr val="accent5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6119415" y="3574900"/>
            <a:ext cx="230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Address</a:t>
            </a:r>
            <a:endParaRPr>
              <a:solidFill>
                <a:schemeClr val="accent5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1343025" y="3136675"/>
            <a:ext cx="2701800" cy="2701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"/>
          <p:cNvSpPr/>
          <p:nvPr>
            <p:ph idx="5" type="pic"/>
          </p:nvPr>
        </p:nvSpPr>
        <p:spPr>
          <a:xfrm>
            <a:off x="491538" y="571500"/>
            <a:ext cx="2300400" cy="4000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  <p15:guide id="2" orient="horz" pos="689">
          <p15:clr>
            <a:srgbClr val="E46962"/>
          </p15:clr>
        </p15:guide>
        <p15:guide id="3" orient="horz" pos="1334">
          <p15:clr>
            <a:srgbClr val="E46962"/>
          </p15:clr>
        </p15:guide>
        <p15:guide id="4" orient="horz" pos="1979">
          <p15:clr>
            <a:srgbClr val="E46962"/>
          </p15:clr>
        </p15:guide>
        <p15:guide id="5" orient="horz" pos="2624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layout - v2">
  <p:cSld name="CUSTOM_20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/>
          <p:nvPr/>
        </p:nvSpPr>
        <p:spPr>
          <a:xfrm>
            <a:off x="590500" y="1270000"/>
            <a:ext cx="8011500" cy="31692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6" name="Google Shape;246;p29"/>
          <p:cNvSpPr/>
          <p:nvPr>
            <p:ph idx="2" type="pic"/>
          </p:nvPr>
        </p:nvSpPr>
        <p:spPr>
          <a:xfrm>
            <a:off x="764925" y="1080225"/>
            <a:ext cx="1930800" cy="2521200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2894025" y="1635425"/>
            <a:ext cx="5536500" cy="2354700"/>
          </a:xfrm>
          <a:prstGeom prst="rect">
            <a:avLst/>
          </a:prstGeom>
        </p:spPr>
        <p:txBody>
          <a:bodyPr anchorCtr="0" anchor="t" bIns="108000" lIns="0" spcFirstLastPara="1" rIns="108000" wrap="square" tIns="18000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8" name="Google Shape;248;p29"/>
          <p:cNvSpPr/>
          <p:nvPr/>
        </p:nvSpPr>
        <p:spPr>
          <a:xfrm>
            <a:off x="581025" y="3510750"/>
            <a:ext cx="2114700" cy="928800"/>
          </a:xfrm>
          <a:prstGeom prst="rect">
            <a:avLst/>
          </a:prstGeom>
          <a:gradFill>
            <a:gsLst>
              <a:gs pos="0">
                <a:srgbClr val="3985F4"/>
              </a:gs>
              <a:gs pos="100000">
                <a:srgbClr val="0F489C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9" name="Google Shape;249;p29"/>
          <p:cNvSpPr txBox="1"/>
          <p:nvPr>
            <p:ph idx="3" type="subTitle"/>
          </p:nvPr>
        </p:nvSpPr>
        <p:spPr>
          <a:xfrm>
            <a:off x="648500" y="3536198"/>
            <a:ext cx="2002200" cy="297300"/>
          </a:xfrm>
          <a:prstGeom prst="rect">
            <a:avLst/>
          </a:prstGeom>
        </p:spPr>
        <p:txBody>
          <a:bodyPr anchorCtr="0" anchor="t" bIns="91425" lIns="0" spcFirstLastPara="1" rIns="126000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Medium"/>
              <a:buNone/>
              <a:defRPr sz="14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50" name="Google Shape;250;p29"/>
          <p:cNvSpPr txBox="1"/>
          <p:nvPr>
            <p:ph idx="4" type="body"/>
          </p:nvPr>
        </p:nvSpPr>
        <p:spPr>
          <a:xfrm>
            <a:off x="648500" y="3992700"/>
            <a:ext cx="1930800" cy="3024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29"/>
          <p:cNvSpPr/>
          <p:nvPr/>
        </p:nvSpPr>
        <p:spPr>
          <a:xfrm>
            <a:off x="7807820" y="539417"/>
            <a:ext cx="297300" cy="2973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8289013" y="-152400"/>
            <a:ext cx="1017600" cy="10176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9"/>
          <p:cNvSpPr/>
          <p:nvPr/>
        </p:nvSpPr>
        <p:spPr>
          <a:xfrm>
            <a:off x="76200" y="130611"/>
            <a:ext cx="431700" cy="4317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202">
          <p15:clr>
            <a:srgbClr val="E46962"/>
          </p15:clr>
        </p15:guide>
        <p15:guide id="2" orient="horz" pos="2374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layout - v3">
  <p:cSld name="CUSTOM_2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/>
          <p:nvPr/>
        </p:nvSpPr>
        <p:spPr>
          <a:xfrm>
            <a:off x="-10948" y="0"/>
            <a:ext cx="451500" cy="36129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307800" y="1263000"/>
            <a:ext cx="8528400" cy="328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0"/>
          <p:cNvSpPr txBox="1"/>
          <p:nvPr>
            <p:ph type="title"/>
          </p:nvPr>
        </p:nvSpPr>
        <p:spPr>
          <a:xfrm>
            <a:off x="566250" y="445025"/>
            <a:ext cx="8011500" cy="45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8" name="Google Shape;258;p30"/>
          <p:cNvSpPr/>
          <p:nvPr>
            <p:ph idx="2" type="pic"/>
          </p:nvPr>
        </p:nvSpPr>
        <p:spPr>
          <a:xfrm>
            <a:off x="556925" y="1017725"/>
            <a:ext cx="1886100" cy="24447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30"/>
          <p:cNvSpPr txBox="1"/>
          <p:nvPr>
            <p:ph idx="1" type="body"/>
          </p:nvPr>
        </p:nvSpPr>
        <p:spPr>
          <a:xfrm>
            <a:off x="556825" y="3944475"/>
            <a:ext cx="1932000" cy="265500"/>
          </a:xfrm>
          <a:prstGeom prst="rect">
            <a:avLst/>
          </a:prstGeom>
        </p:spPr>
        <p:txBody>
          <a:bodyPr anchorCtr="0" anchor="t" bIns="108000" lIns="0" spcFirstLastPara="1" rIns="90000" wrap="square" tIns="108000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0" name="Google Shape;260;p30"/>
          <p:cNvSpPr txBox="1"/>
          <p:nvPr>
            <p:ph idx="3" type="subTitle"/>
          </p:nvPr>
        </p:nvSpPr>
        <p:spPr>
          <a:xfrm>
            <a:off x="556899" y="3662325"/>
            <a:ext cx="1932000" cy="265500"/>
          </a:xfrm>
          <a:prstGeom prst="rect">
            <a:avLst/>
          </a:prstGeom>
        </p:spPr>
        <p:txBody>
          <a:bodyPr anchorCtr="0" anchor="ctr" bIns="108000" lIns="0" spcFirstLastPara="1" rIns="91425" wrap="square" tIns="108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0"/>
          <p:cNvSpPr txBox="1"/>
          <p:nvPr>
            <p:ph idx="4" type="body"/>
          </p:nvPr>
        </p:nvSpPr>
        <p:spPr>
          <a:xfrm>
            <a:off x="3268325" y="1576150"/>
            <a:ext cx="4707000" cy="2547600"/>
          </a:xfrm>
          <a:prstGeom prst="rect">
            <a:avLst/>
          </a:prstGeom>
        </p:spPr>
        <p:txBody>
          <a:bodyPr anchorCtr="0" anchor="t" bIns="108000" lIns="0" spcFirstLastPara="1" rIns="91425" wrap="square" tIns="10800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9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slide - v1">
  <p:cSld name="CUSTOM_19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/>
          <p:nvPr/>
        </p:nvSpPr>
        <p:spPr>
          <a:xfrm>
            <a:off x="8508821" y="0"/>
            <a:ext cx="661800" cy="36129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64" name="Google Shape;264;p31"/>
          <p:cNvSpPr/>
          <p:nvPr/>
        </p:nvSpPr>
        <p:spPr>
          <a:xfrm>
            <a:off x="566250" y="1342650"/>
            <a:ext cx="7942500" cy="31440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66" name="Google Shape;266;p31"/>
          <p:cNvSpPr/>
          <p:nvPr>
            <p:ph idx="2" type="pic"/>
          </p:nvPr>
        </p:nvSpPr>
        <p:spPr>
          <a:xfrm>
            <a:off x="783125" y="1552005"/>
            <a:ext cx="1839300" cy="18393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1"/>
          <p:cNvSpPr txBox="1"/>
          <p:nvPr>
            <p:ph idx="1" type="subTitle"/>
          </p:nvPr>
        </p:nvSpPr>
        <p:spPr>
          <a:xfrm>
            <a:off x="783125" y="3544575"/>
            <a:ext cx="2060700" cy="3210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Open Sans Medium"/>
              <a:buNone/>
              <a:defRPr sz="12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68" name="Google Shape;268;p31"/>
          <p:cNvSpPr txBox="1"/>
          <p:nvPr>
            <p:ph idx="3" type="body"/>
          </p:nvPr>
        </p:nvSpPr>
        <p:spPr>
          <a:xfrm>
            <a:off x="3231925" y="1628200"/>
            <a:ext cx="4905900" cy="240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9" name="Google Shape;269;p31"/>
          <p:cNvSpPr txBox="1"/>
          <p:nvPr>
            <p:ph idx="4" type="body"/>
          </p:nvPr>
        </p:nvSpPr>
        <p:spPr>
          <a:xfrm>
            <a:off x="783125" y="3924200"/>
            <a:ext cx="2060700" cy="32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0" name="Google Shape;270;p31"/>
          <p:cNvSpPr/>
          <p:nvPr/>
        </p:nvSpPr>
        <p:spPr>
          <a:xfrm>
            <a:off x="7675700" y="526666"/>
            <a:ext cx="322200" cy="322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164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">
  <p:cSld name="TITLE_AND_BODY_2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3" name="Google Shape;273;p32"/>
          <p:cNvSpPr txBox="1"/>
          <p:nvPr>
            <p:ph idx="1" type="body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32"/>
          <p:cNvSpPr txBox="1"/>
          <p:nvPr>
            <p:ph idx="2" type="body"/>
          </p:nvPr>
        </p:nvSpPr>
        <p:spPr>
          <a:xfrm>
            <a:off x="4845500" y="1987200"/>
            <a:ext cx="3732300" cy="2766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6" name="Google Shape;276;p32"/>
          <p:cNvSpPr/>
          <p:nvPr/>
        </p:nvSpPr>
        <p:spPr>
          <a:xfrm>
            <a:off x="566250" y="1370350"/>
            <a:ext cx="84600" cy="3936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4760850" y="1370350"/>
            <a:ext cx="84600" cy="3936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8" name="Google Shape;278;p32"/>
          <p:cNvSpPr txBox="1"/>
          <p:nvPr>
            <p:ph idx="3" type="subTitle"/>
          </p:nvPr>
        </p:nvSpPr>
        <p:spPr>
          <a:xfrm>
            <a:off x="650850" y="1349950"/>
            <a:ext cx="37323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79" name="Google Shape;279;p32"/>
          <p:cNvSpPr txBox="1"/>
          <p:nvPr>
            <p:ph idx="4" type="subTitle"/>
          </p:nvPr>
        </p:nvSpPr>
        <p:spPr>
          <a:xfrm>
            <a:off x="4845450" y="1349950"/>
            <a:ext cx="39033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2">
  <p:cSld name="TITLE_AND_BODY_1_2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" name="Google Shape;282;p3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33"/>
          <p:cNvSpPr txBox="1"/>
          <p:nvPr>
            <p:ph idx="1" type="body"/>
          </p:nvPr>
        </p:nvSpPr>
        <p:spPr>
          <a:xfrm>
            <a:off x="4427475" y="1377275"/>
            <a:ext cx="4150200" cy="1480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4" name="Google Shape;284;p33"/>
          <p:cNvSpPr txBox="1"/>
          <p:nvPr>
            <p:ph idx="2" type="body"/>
          </p:nvPr>
        </p:nvSpPr>
        <p:spPr>
          <a:xfrm>
            <a:off x="4427475" y="3088775"/>
            <a:ext cx="4150200" cy="1480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5" name="Google Shape;285;p33"/>
          <p:cNvSpPr txBox="1"/>
          <p:nvPr>
            <p:ph idx="3" type="subTitle"/>
          </p:nvPr>
        </p:nvSpPr>
        <p:spPr>
          <a:xfrm>
            <a:off x="566250" y="1395850"/>
            <a:ext cx="33186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86" name="Google Shape;286;p33"/>
          <p:cNvSpPr txBox="1"/>
          <p:nvPr>
            <p:ph idx="4" type="subTitle"/>
          </p:nvPr>
        </p:nvSpPr>
        <p:spPr>
          <a:xfrm>
            <a:off x="566250" y="3088775"/>
            <a:ext cx="33186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87" name="Google Shape;287;p33"/>
          <p:cNvSpPr/>
          <p:nvPr/>
        </p:nvSpPr>
        <p:spPr>
          <a:xfrm>
            <a:off x="7294700" y="745900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3"/>
          <p:cNvSpPr/>
          <p:nvPr/>
        </p:nvSpPr>
        <p:spPr>
          <a:xfrm>
            <a:off x="7942500" y="-185450"/>
            <a:ext cx="1370100" cy="13701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3">
  <p:cSld name="TITLE_AND_BODY_1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1" name="Google Shape;291;p34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4"/>
          <p:cNvSpPr txBox="1"/>
          <p:nvPr>
            <p:ph idx="1" type="body"/>
          </p:nvPr>
        </p:nvSpPr>
        <p:spPr>
          <a:xfrm>
            <a:off x="566250" y="1899000"/>
            <a:ext cx="3243300" cy="23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3" name="Google Shape;293;p34"/>
          <p:cNvSpPr txBox="1"/>
          <p:nvPr>
            <p:ph idx="2" type="body"/>
          </p:nvPr>
        </p:nvSpPr>
        <p:spPr>
          <a:xfrm>
            <a:off x="5226525" y="1899000"/>
            <a:ext cx="3243300" cy="23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4" name="Google Shape;294;p34"/>
          <p:cNvSpPr txBox="1"/>
          <p:nvPr>
            <p:ph idx="3" type="subTitle"/>
          </p:nvPr>
        </p:nvSpPr>
        <p:spPr>
          <a:xfrm>
            <a:off x="566250" y="1382475"/>
            <a:ext cx="3243300" cy="302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95" name="Google Shape;295;p34"/>
          <p:cNvSpPr txBox="1"/>
          <p:nvPr>
            <p:ph idx="4" type="subTitle"/>
          </p:nvPr>
        </p:nvSpPr>
        <p:spPr>
          <a:xfrm>
            <a:off x="5226525" y="1382475"/>
            <a:ext cx="3243300" cy="318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96" name="Google Shape;296;p34"/>
          <p:cNvSpPr/>
          <p:nvPr/>
        </p:nvSpPr>
        <p:spPr>
          <a:xfrm>
            <a:off x="-10950" y="0"/>
            <a:ext cx="354000" cy="3317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97" name="Google Shape;297;p34"/>
          <p:cNvSpPr/>
          <p:nvPr/>
        </p:nvSpPr>
        <p:spPr>
          <a:xfrm rot="10800000">
            <a:off x="1730325" y="3725275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4"/>
          <p:cNvSpPr/>
          <p:nvPr/>
        </p:nvSpPr>
        <p:spPr>
          <a:xfrm rot="10800000">
            <a:off x="112625" y="3686725"/>
            <a:ext cx="1370100" cy="13701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473">
          <p15:clr>
            <a:srgbClr val="E46962"/>
          </p15:clr>
        </p15:guide>
        <p15:guide id="2" orient="horz" pos="2689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 Image">
  <p:cSld name="TITLE_AND_BODY_1_1_3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/>
          <p:nvPr/>
        </p:nvSpPr>
        <p:spPr>
          <a:xfrm>
            <a:off x="6894750" y="1127425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"/>
          <p:cNvSpPr/>
          <p:nvPr/>
        </p:nvSpPr>
        <p:spPr>
          <a:xfrm>
            <a:off x="7542550" y="196075"/>
            <a:ext cx="1370100" cy="13701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5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3" name="Google Shape;303;p35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35"/>
          <p:cNvSpPr txBox="1"/>
          <p:nvPr>
            <p:ph idx="1" type="body"/>
          </p:nvPr>
        </p:nvSpPr>
        <p:spPr>
          <a:xfrm>
            <a:off x="3804600" y="1841321"/>
            <a:ext cx="2218500" cy="276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5" name="Google Shape;305;p35"/>
          <p:cNvSpPr txBox="1"/>
          <p:nvPr>
            <p:ph idx="2" type="body"/>
          </p:nvPr>
        </p:nvSpPr>
        <p:spPr>
          <a:xfrm>
            <a:off x="6251423" y="1841321"/>
            <a:ext cx="2218500" cy="276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6" name="Google Shape;306;p35"/>
          <p:cNvSpPr txBox="1"/>
          <p:nvPr>
            <p:ph idx="3" type="subTitle"/>
          </p:nvPr>
        </p:nvSpPr>
        <p:spPr>
          <a:xfrm>
            <a:off x="3804600" y="1289076"/>
            <a:ext cx="2218500" cy="32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07" name="Google Shape;307;p35"/>
          <p:cNvSpPr txBox="1"/>
          <p:nvPr>
            <p:ph idx="4" type="subTitle"/>
          </p:nvPr>
        </p:nvSpPr>
        <p:spPr>
          <a:xfrm>
            <a:off x="6251418" y="1289076"/>
            <a:ext cx="2218500" cy="340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08" name="Google Shape;308;p35"/>
          <p:cNvSpPr/>
          <p:nvPr/>
        </p:nvSpPr>
        <p:spPr>
          <a:xfrm>
            <a:off x="-10950" y="0"/>
            <a:ext cx="354000" cy="3317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09" name="Google Shape;309;p35"/>
          <p:cNvSpPr/>
          <p:nvPr>
            <p:ph idx="5" type="pic"/>
          </p:nvPr>
        </p:nvSpPr>
        <p:spPr>
          <a:xfrm>
            <a:off x="571500" y="1384800"/>
            <a:ext cx="2881200" cy="327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473">
          <p15:clr>
            <a:srgbClr val="E46962"/>
          </p15:clr>
        </p15:guide>
        <p15:guide id="2" orient="horz" pos="2689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 - o">
  <p:cSld name="TITLE_AND_BODY_1_3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448975" y="445025"/>
            <a:ext cx="8233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2" name="Google Shape;312;p36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36"/>
          <p:cNvSpPr txBox="1"/>
          <p:nvPr>
            <p:ph idx="1" type="body"/>
          </p:nvPr>
        </p:nvSpPr>
        <p:spPr>
          <a:xfrm>
            <a:off x="566250" y="2313600"/>
            <a:ext cx="2415000" cy="2192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4" name="Google Shape;314;p36"/>
          <p:cNvSpPr/>
          <p:nvPr/>
        </p:nvSpPr>
        <p:spPr>
          <a:xfrm>
            <a:off x="566250" y="1378200"/>
            <a:ext cx="548700" cy="284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rPr>
              <a:t>01</a:t>
            </a:r>
            <a:endParaRPr sz="1200">
              <a:solidFill>
                <a:schemeClr val="lt1"/>
              </a:solidFill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315" name="Google Shape;315;p36"/>
          <p:cNvSpPr txBox="1"/>
          <p:nvPr>
            <p:ph idx="2" type="subTitle"/>
          </p:nvPr>
        </p:nvSpPr>
        <p:spPr>
          <a:xfrm>
            <a:off x="566250" y="1738800"/>
            <a:ext cx="24150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16" name="Google Shape;316;p36"/>
          <p:cNvSpPr txBox="1"/>
          <p:nvPr>
            <p:ph idx="3" type="body"/>
          </p:nvPr>
        </p:nvSpPr>
        <p:spPr>
          <a:xfrm>
            <a:off x="3254075" y="2313600"/>
            <a:ext cx="2415000" cy="2192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7" name="Google Shape;317;p36"/>
          <p:cNvSpPr/>
          <p:nvPr/>
        </p:nvSpPr>
        <p:spPr>
          <a:xfrm>
            <a:off x="3254079" y="1378200"/>
            <a:ext cx="548700" cy="284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rPr>
              <a:t>02</a:t>
            </a:r>
            <a:endParaRPr sz="1200">
              <a:solidFill>
                <a:schemeClr val="lt1"/>
              </a:solidFill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318" name="Google Shape;318;p36"/>
          <p:cNvSpPr txBox="1"/>
          <p:nvPr>
            <p:ph idx="4" type="subTitle"/>
          </p:nvPr>
        </p:nvSpPr>
        <p:spPr>
          <a:xfrm>
            <a:off x="3254075" y="1738800"/>
            <a:ext cx="24150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19" name="Google Shape;319;p36"/>
          <p:cNvSpPr txBox="1"/>
          <p:nvPr>
            <p:ph idx="5" type="body"/>
          </p:nvPr>
        </p:nvSpPr>
        <p:spPr>
          <a:xfrm>
            <a:off x="5941900" y="2313600"/>
            <a:ext cx="2415000" cy="2192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0" name="Google Shape;320;p36"/>
          <p:cNvSpPr/>
          <p:nvPr/>
        </p:nvSpPr>
        <p:spPr>
          <a:xfrm>
            <a:off x="5941901" y="1378200"/>
            <a:ext cx="548700" cy="284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rPr>
              <a:t>03</a:t>
            </a:r>
            <a:endParaRPr sz="1200">
              <a:solidFill>
                <a:schemeClr val="lt1"/>
              </a:solidFill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321" name="Google Shape;321;p36"/>
          <p:cNvSpPr txBox="1"/>
          <p:nvPr>
            <p:ph idx="6" type="subTitle"/>
          </p:nvPr>
        </p:nvSpPr>
        <p:spPr>
          <a:xfrm>
            <a:off x="5941900" y="1738800"/>
            <a:ext cx="24150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2 - o">
  <p:cSld name="TITLE_AND_BODY_2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/>
          <p:nvPr/>
        </p:nvSpPr>
        <p:spPr>
          <a:xfrm>
            <a:off x="0" y="1160525"/>
            <a:ext cx="9144000" cy="39831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7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5" name="Google Shape;325;p37"/>
          <p:cNvSpPr txBox="1"/>
          <p:nvPr>
            <p:ph idx="1" type="body"/>
          </p:nvPr>
        </p:nvSpPr>
        <p:spPr>
          <a:xfrm>
            <a:off x="566250" y="1904400"/>
            <a:ext cx="2444700" cy="2628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6" name="Google Shape;326;p37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37"/>
          <p:cNvSpPr txBox="1"/>
          <p:nvPr>
            <p:ph idx="2" type="subTitle"/>
          </p:nvPr>
        </p:nvSpPr>
        <p:spPr>
          <a:xfrm>
            <a:off x="595000" y="1367825"/>
            <a:ext cx="2415600" cy="273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28" name="Google Shape;328;p37"/>
          <p:cNvSpPr txBox="1"/>
          <p:nvPr>
            <p:ph idx="3" type="body"/>
          </p:nvPr>
        </p:nvSpPr>
        <p:spPr>
          <a:xfrm>
            <a:off x="3302850" y="1904400"/>
            <a:ext cx="2444700" cy="2628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9" name="Google Shape;329;p37"/>
          <p:cNvSpPr txBox="1"/>
          <p:nvPr>
            <p:ph idx="4" type="subTitle"/>
          </p:nvPr>
        </p:nvSpPr>
        <p:spPr>
          <a:xfrm>
            <a:off x="3302507" y="1367825"/>
            <a:ext cx="2444700" cy="273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30" name="Google Shape;330;p37"/>
          <p:cNvSpPr txBox="1"/>
          <p:nvPr>
            <p:ph idx="5" type="body"/>
          </p:nvPr>
        </p:nvSpPr>
        <p:spPr>
          <a:xfrm>
            <a:off x="6039450" y="1904400"/>
            <a:ext cx="2444700" cy="2628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1" name="Google Shape;331;p37"/>
          <p:cNvSpPr txBox="1"/>
          <p:nvPr>
            <p:ph idx="6" type="subTitle"/>
          </p:nvPr>
        </p:nvSpPr>
        <p:spPr>
          <a:xfrm>
            <a:off x="6039103" y="1367825"/>
            <a:ext cx="2444700" cy="273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32" name="Google Shape;332;p37"/>
          <p:cNvSpPr/>
          <p:nvPr/>
        </p:nvSpPr>
        <p:spPr>
          <a:xfrm>
            <a:off x="8572500" y="171300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3 1 Image">
  <p:cSld name="TITLE_AND_BODY_2_1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/>
          <p:nvPr/>
        </p:nvSpPr>
        <p:spPr>
          <a:xfrm>
            <a:off x="0" y="2048875"/>
            <a:ext cx="9144000" cy="30948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6" name="Google Shape;336;p38"/>
          <p:cNvSpPr txBox="1"/>
          <p:nvPr>
            <p:ph idx="1" type="body"/>
          </p:nvPr>
        </p:nvSpPr>
        <p:spPr>
          <a:xfrm>
            <a:off x="566250" y="3437425"/>
            <a:ext cx="2444700" cy="122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7" name="Google Shape;337;p38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38"/>
          <p:cNvSpPr txBox="1"/>
          <p:nvPr>
            <p:ph idx="2" type="subTitle"/>
          </p:nvPr>
        </p:nvSpPr>
        <p:spPr>
          <a:xfrm>
            <a:off x="595000" y="2900850"/>
            <a:ext cx="2415600" cy="273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39" name="Google Shape;339;p38"/>
          <p:cNvSpPr txBox="1"/>
          <p:nvPr>
            <p:ph idx="3" type="body"/>
          </p:nvPr>
        </p:nvSpPr>
        <p:spPr>
          <a:xfrm>
            <a:off x="3302850" y="3437425"/>
            <a:ext cx="2444700" cy="122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0" name="Google Shape;340;p38"/>
          <p:cNvSpPr txBox="1"/>
          <p:nvPr>
            <p:ph idx="4" type="subTitle"/>
          </p:nvPr>
        </p:nvSpPr>
        <p:spPr>
          <a:xfrm>
            <a:off x="3302507" y="2900850"/>
            <a:ext cx="2444700" cy="273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41" name="Google Shape;341;p38"/>
          <p:cNvSpPr txBox="1"/>
          <p:nvPr>
            <p:ph idx="5" type="body"/>
          </p:nvPr>
        </p:nvSpPr>
        <p:spPr>
          <a:xfrm>
            <a:off x="6039450" y="3437425"/>
            <a:ext cx="2444700" cy="122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2" name="Google Shape;342;p38"/>
          <p:cNvSpPr txBox="1"/>
          <p:nvPr>
            <p:ph idx="6" type="subTitle"/>
          </p:nvPr>
        </p:nvSpPr>
        <p:spPr>
          <a:xfrm>
            <a:off x="6039103" y="2900850"/>
            <a:ext cx="2444700" cy="273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43" name="Google Shape;343;p38"/>
          <p:cNvSpPr/>
          <p:nvPr/>
        </p:nvSpPr>
        <p:spPr>
          <a:xfrm>
            <a:off x="8572500" y="171300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8"/>
          <p:cNvSpPr/>
          <p:nvPr>
            <p:ph idx="7" type="pic"/>
          </p:nvPr>
        </p:nvSpPr>
        <p:spPr>
          <a:xfrm>
            <a:off x="595025" y="1290025"/>
            <a:ext cx="2415600" cy="15366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38"/>
          <p:cNvSpPr/>
          <p:nvPr>
            <p:ph idx="8" type="pic"/>
          </p:nvPr>
        </p:nvSpPr>
        <p:spPr>
          <a:xfrm>
            <a:off x="3317050" y="1290025"/>
            <a:ext cx="2415600" cy="15366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38"/>
          <p:cNvSpPr/>
          <p:nvPr>
            <p:ph idx="9" type="pic"/>
          </p:nvPr>
        </p:nvSpPr>
        <p:spPr>
          <a:xfrm>
            <a:off x="6054000" y="1290025"/>
            <a:ext cx="2415600" cy="153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3">
  <p:cSld name="TITLE_AND_BODY_1_1_2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9" name="Google Shape;349;p39"/>
          <p:cNvSpPr txBox="1"/>
          <p:nvPr>
            <p:ph idx="12" type="sldNum"/>
          </p:nvPr>
        </p:nvSpPr>
        <p:spPr>
          <a:xfrm>
            <a:off x="8029045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39"/>
          <p:cNvSpPr txBox="1"/>
          <p:nvPr>
            <p:ph idx="1" type="subTitle"/>
          </p:nvPr>
        </p:nvSpPr>
        <p:spPr>
          <a:xfrm>
            <a:off x="571500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51" name="Google Shape;351;p39"/>
          <p:cNvSpPr txBox="1"/>
          <p:nvPr>
            <p:ph idx="2" type="subTitle"/>
          </p:nvPr>
        </p:nvSpPr>
        <p:spPr>
          <a:xfrm>
            <a:off x="3300075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52" name="Google Shape;352;p39"/>
          <p:cNvSpPr txBox="1"/>
          <p:nvPr>
            <p:ph idx="3" type="subTitle"/>
          </p:nvPr>
        </p:nvSpPr>
        <p:spPr>
          <a:xfrm>
            <a:off x="6028825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53" name="Google Shape;353;p39"/>
          <p:cNvSpPr txBox="1"/>
          <p:nvPr>
            <p:ph idx="4" type="body"/>
          </p:nvPr>
        </p:nvSpPr>
        <p:spPr>
          <a:xfrm>
            <a:off x="571350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4" name="Google Shape;354;p39"/>
          <p:cNvSpPr txBox="1"/>
          <p:nvPr>
            <p:ph idx="5" type="body"/>
          </p:nvPr>
        </p:nvSpPr>
        <p:spPr>
          <a:xfrm>
            <a:off x="3300075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5" name="Google Shape;355;p39"/>
          <p:cNvSpPr txBox="1"/>
          <p:nvPr>
            <p:ph idx="6" type="body"/>
          </p:nvPr>
        </p:nvSpPr>
        <p:spPr>
          <a:xfrm>
            <a:off x="6028825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6" name="Google Shape;356;p39"/>
          <p:cNvSpPr/>
          <p:nvPr/>
        </p:nvSpPr>
        <p:spPr>
          <a:xfrm rot="10800000">
            <a:off x="1730325" y="3725275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9"/>
          <p:cNvSpPr/>
          <p:nvPr/>
        </p:nvSpPr>
        <p:spPr>
          <a:xfrm rot="10800000">
            <a:off x="112625" y="3686725"/>
            <a:ext cx="1370100" cy="13701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850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items on timeline">
  <p:cSld name="MAIN_POINT_2_2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 txBox="1"/>
          <p:nvPr>
            <p:ph type="title"/>
          </p:nvPr>
        </p:nvSpPr>
        <p:spPr>
          <a:xfrm>
            <a:off x="313400" y="445025"/>
            <a:ext cx="78015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0" name="Google Shape;360;p40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40"/>
          <p:cNvSpPr txBox="1"/>
          <p:nvPr>
            <p:ph idx="1" type="body"/>
          </p:nvPr>
        </p:nvSpPr>
        <p:spPr>
          <a:xfrm>
            <a:off x="2691100" y="2581050"/>
            <a:ext cx="5423700" cy="504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2" name="Google Shape;362;p40"/>
          <p:cNvSpPr txBox="1"/>
          <p:nvPr>
            <p:ph idx="2" type="body"/>
          </p:nvPr>
        </p:nvSpPr>
        <p:spPr>
          <a:xfrm>
            <a:off x="2679475" y="1478314"/>
            <a:ext cx="5423700" cy="484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3" name="Google Shape;363;p40"/>
          <p:cNvSpPr txBox="1"/>
          <p:nvPr>
            <p:ph idx="3" type="body"/>
          </p:nvPr>
        </p:nvSpPr>
        <p:spPr>
          <a:xfrm>
            <a:off x="2691100" y="3654544"/>
            <a:ext cx="5423700" cy="504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cxnSp>
        <p:nvCxnSpPr>
          <p:cNvPr id="364" name="Google Shape;364;p40"/>
          <p:cNvCxnSpPr/>
          <p:nvPr/>
        </p:nvCxnSpPr>
        <p:spPr>
          <a:xfrm>
            <a:off x="2366100" y="1384225"/>
            <a:ext cx="0" cy="3211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65" name="Google Shape;365;p40"/>
          <p:cNvSpPr/>
          <p:nvPr/>
        </p:nvSpPr>
        <p:spPr>
          <a:xfrm>
            <a:off x="2289750" y="1650775"/>
            <a:ext cx="152700" cy="152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0"/>
          <p:cNvSpPr/>
          <p:nvPr/>
        </p:nvSpPr>
        <p:spPr>
          <a:xfrm>
            <a:off x="2289750" y="2737600"/>
            <a:ext cx="152700" cy="152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0"/>
          <p:cNvSpPr/>
          <p:nvPr/>
        </p:nvSpPr>
        <p:spPr>
          <a:xfrm>
            <a:off x="2289750" y="3824425"/>
            <a:ext cx="152700" cy="152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0"/>
          <p:cNvSpPr txBox="1"/>
          <p:nvPr>
            <p:ph idx="4" type="subTitle"/>
          </p:nvPr>
        </p:nvSpPr>
        <p:spPr>
          <a:xfrm>
            <a:off x="313400" y="2645150"/>
            <a:ext cx="18867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69" name="Google Shape;369;p40"/>
          <p:cNvSpPr txBox="1"/>
          <p:nvPr>
            <p:ph idx="5" type="subTitle"/>
          </p:nvPr>
        </p:nvSpPr>
        <p:spPr>
          <a:xfrm>
            <a:off x="313400" y="1540800"/>
            <a:ext cx="18867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70" name="Google Shape;370;p40"/>
          <p:cNvSpPr txBox="1"/>
          <p:nvPr>
            <p:ph idx="6" type="subTitle"/>
          </p:nvPr>
        </p:nvSpPr>
        <p:spPr>
          <a:xfrm>
            <a:off x="313400" y="3736525"/>
            <a:ext cx="18867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71" name="Google Shape;371;p40"/>
          <p:cNvSpPr/>
          <p:nvPr/>
        </p:nvSpPr>
        <p:spPr>
          <a:xfrm>
            <a:off x="8582548" y="0"/>
            <a:ext cx="577800" cy="3317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items on timeline v2">
  <p:cSld name="MAIN_POINT_2_2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"/>
          <p:cNvSpPr txBox="1"/>
          <p:nvPr>
            <p:ph type="title"/>
          </p:nvPr>
        </p:nvSpPr>
        <p:spPr>
          <a:xfrm>
            <a:off x="566250" y="445025"/>
            <a:ext cx="8012100" cy="932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4" name="Google Shape;374;p41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41"/>
          <p:cNvSpPr txBox="1"/>
          <p:nvPr>
            <p:ph idx="1" type="body"/>
          </p:nvPr>
        </p:nvSpPr>
        <p:spPr>
          <a:xfrm>
            <a:off x="607550" y="1871725"/>
            <a:ext cx="1722000" cy="12816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cxnSp>
        <p:nvCxnSpPr>
          <p:cNvPr id="376" name="Google Shape;376;p41"/>
          <p:cNvCxnSpPr/>
          <p:nvPr/>
        </p:nvCxnSpPr>
        <p:spPr>
          <a:xfrm>
            <a:off x="567850" y="3366550"/>
            <a:ext cx="8012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77" name="Google Shape;377;p41"/>
          <p:cNvSpPr/>
          <p:nvPr/>
        </p:nvSpPr>
        <p:spPr>
          <a:xfrm>
            <a:off x="4495650" y="3290200"/>
            <a:ext cx="152700" cy="152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1"/>
          <p:cNvSpPr/>
          <p:nvPr/>
        </p:nvSpPr>
        <p:spPr>
          <a:xfrm>
            <a:off x="1392200" y="3290200"/>
            <a:ext cx="152700" cy="152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1"/>
          <p:cNvSpPr/>
          <p:nvPr/>
        </p:nvSpPr>
        <p:spPr>
          <a:xfrm>
            <a:off x="7599100" y="3317625"/>
            <a:ext cx="152700" cy="152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1"/>
          <p:cNvSpPr txBox="1"/>
          <p:nvPr>
            <p:ph idx="2" type="body"/>
          </p:nvPr>
        </p:nvSpPr>
        <p:spPr>
          <a:xfrm>
            <a:off x="3711000" y="1871725"/>
            <a:ext cx="1722000" cy="12816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1" name="Google Shape;381;p41"/>
          <p:cNvSpPr txBox="1"/>
          <p:nvPr>
            <p:ph idx="3" type="body"/>
          </p:nvPr>
        </p:nvSpPr>
        <p:spPr>
          <a:xfrm>
            <a:off x="6814450" y="1871725"/>
            <a:ext cx="1722000" cy="12816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2" name="Google Shape;382;p41"/>
          <p:cNvSpPr txBox="1"/>
          <p:nvPr>
            <p:ph idx="4" type="subTitle"/>
          </p:nvPr>
        </p:nvSpPr>
        <p:spPr>
          <a:xfrm>
            <a:off x="258100" y="3623450"/>
            <a:ext cx="24210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83" name="Google Shape;383;p41"/>
          <p:cNvSpPr txBox="1"/>
          <p:nvPr>
            <p:ph idx="5" type="subTitle"/>
          </p:nvPr>
        </p:nvSpPr>
        <p:spPr>
          <a:xfrm>
            <a:off x="3361498" y="3623450"/>
            <a:ext cx="24210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84" name="Google Shape;384;p41"/>
          <p:cNvSpPr txBox="1"/>
          <p:nvPr>
            <p:ph idx="6" type="subTitle"/>
          </p:nvPr>
        </p:nvSpPr>
        <p:spPr>
          <a:xfrm>
            <a:off x="6464948" y="3623450"/>
            <a:ext cx="24210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">
  <p:cSld name="TITLE_AND_BODY_1_2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/>
          <p:nvPr/>
        </p:nvSpPr>
        <p:spPr>
          <a:xfrm>
            <a:off x="0" y="1160525"/>
            <a:ext cx="9144000" cy="39831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8" name="Google Shape;388;p42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42"/>
          <p:cNvSpPr txBox="1"/>
          <p:nvPr>
            <p:ph idx="1" type="body"/>
          </p:nvPr>
        </p:nvSpPr>
        <p:spPr>
          <a:xfrm>
            <a:off x="566250" y="2376000"/>
            <a:ext cx="2090100" cy="1739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0" name="Google Shape;390;p42"/>
          <p:cNvSpPr txBox="1"/>
          <p:nvPr>
            <p:ph idx="2" type="body"/>
          </p:nvPr>
        </p:nvSpPr>
        <p:spPr>
          <a:xfrm>
            <a:off x="3464701" y="2377550"/>
            <a:ext cx="2221500" cy="1739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1" name="Google Shape;391;p42"/>
          <p:cNvSpPr txBox="1"/>
          <p:nvPr>
            <p:ph idx="3" type="body"/>
          </p:nvPr>
        </p:nvSpPr>
        <p:spPr>
          <a:xfrm>
            <a:off x="6428851" y="2377550"/>
            <a:ext cx="2221500" cy="1739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2" name="Google Shape;392;p42"/>
          <p:cNvSpPr txBox="1"/>
          <p:nvPr>
            <p:ph idx="4" type="subTitle"/>
          </p:nvPr>
        </p:nvSpPr>
        <p:spPr>
          <a:xfrm>
            <a:off x="566250" y="1803600"/>
            <a:ext cx="2090100" cy="504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93" name="Google Shape;393;p42"/>
          <p:cNvSpPr txBox="1"/>
          <p:nvPr>
            <p:ph idx="5" type="subTitle"/>
          </p:nvPr>
        </p:nvSpPr>
        <p:spPr>
          <a:xfrm>
            <a:off x="3464688" y="1803600"/>
            <a:ext cx="2221500" cy="504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94" name="Google Shape;394;p42"/>
          <p:cNvSpPr txBox="1"/>
          <p:nvPr>
            <p:ph idx="6" type="subTitle"/>
          </p:nvPr>
        </p:nvSpPr>
        <p:spPr>
          <a:xfrm>
            <a:off x="6428838" y="1803600"/>
            <a:ext cx="2221500" cy="504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95" name="Google Shape;395;p42"/>
          <p:cNvSpPr/>
          <p:nvPr/>
        </p:nvSpPr>
        <p:spPr>
          <a:xfrm>
            <a:off x="8572500" y="171300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key metrics">
  <p:cSld name="TITLE_AND_BODY_1_2_1_4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/>
          <p:nvPr/>
        </p:nvSpPr>
        <p:spPr>
          <a:xfrm>
            <a:off x="0" y="1160525"/>
            <a:ext cx="9144000" cy="39831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9" name="Google Shape;399;p4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43"/>
          <p:cNvSpPr txBox="1"/>
          <p:nvPr>
            <p:ph idx="1" type="body"/>
          </p:nvPr>
        </p:nvSpPr>
        <p:spPr>
          <a:xfrm>
            <a:off x="1253788" y="2376000"/>
            <a:ext cx="2556900" cy="1739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1" name="Google Shape;401;p43"/>
          <p:cNvSpPr txBox="1"/>
          <p:nvPr>
            <p:ph idx="2" type="body"/>
          </p:nvPr>
        </p:nvSpPr>
        <p:spPr>
          <a:xfrm>
            <a:off x="5172503" y="2377550"/>
            <a:ext cx="2717700" cy="1739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2" name="Google Shape;402;p43"/>
          <p:cNvSpPr txBox="1"/>
          <p:nvPr>
            <p:ph idx="3" type="subTitle"/>
          </p:nvPr>
        </p:nvSpPr>
        <p:spPr>
          <a:xfrm>
            <a:off x="1253788" y="1803600"/>
            <a:ext cx="2556900" cy="504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03" name="Google Shape;403;p43"/>
          <p:cNvSpPr txBox="1"/>
          <p:nvPr>
            <p:ph idx="4" type="subTitle"/>
          </p:nvPr>
        </p:nvSpPr>
        <p:spPr>
          <a:xfrm>
            <a:off x="5172487" y="1803600"/>
            <a:ext cx="2717700" cy="504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04" name="Google Shape;404;p43"/>
          <p:cNvSpPr/>
          <p:nvPr/>
        </p:nvSpPr>
        <p:spPr>
          <a:xfrm>
            <a:off x="8572500" y="171300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 v2">
  <p:cSld name="TITLE_AND_BODY_1_2_1_3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/>
          <p:nvPr/>
        </p:nvSpPr>
        <p:spPr>
          <a:xfrm rot="10800000">
            <a:off x="1489475" y="4020875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4"/>
          <p:cNvSpPr/>
          <p:nvPr/>
        </p:nvSpPr>
        <p:spPr>
          <a:xfrm rot="10800000">
            <a:off x="-128225" y="3982325"/>
            <a:ext cx="1370100" cy="13701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4"/>
          <p:cNvSpPr/>
          <p:nvPr/>
        </p:nvSpPr>
        <p:spPr>
          <a:xfrm>
            <a:off x="569625" y="1377275"/>
            <a:ext cx="2575500" cy="28758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4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0" name="Google Shape;410;p44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44"/>
          <p:cNvSpPr txBox="1"/>
          <p:nvPr>
            <p:ph idx="1" type="body"/>
          </p:nvPr>
        </p:nvSpPr>
        <p:spPr>
          <a:xfrm>
            <a:off x="821800" y="2449762"/>
            <a:ext cx="20901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2" name="Google Shape;412;p44"/>
          <p:cNvSpPr/>
          <p:nvPr/>
        </p:nvSpPr>
        <p:spPr>
          <a:xfrm>
            <a:off x="3287700" y="1377275"/>
            <a:ext cx="2575500" cy="28758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4"/>
          <p:cNvSpPr/>
          <p:nvPr/>
        </p:nvSpPr>
        <p:spPr>
          <a:xfrm>
            <a:off x="6005750" y="1377275"/>
            <a:ext cx="2575500" cy="28758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4"/>
          <p:cNvSpPr txBox="1"/>
          <p:nvPr>
            <p:ph idx="2" type="body"/>
          </p:nvPr>
        </p:nvSpPr>
        <p:spPr>
          <a:xfrm>
            <a:off x="3530388" y="2449762"/>
            <a:ext cx="20901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5" name="Google Shape;415;p44"/>
          <p:cNvSpPr txBox="1"/>
          <p:nvPr>
            <p:ph idx="3" type="body"/>
          </p:nvPr>
        </p:nvSpPr>
        <p:spPr>
          <a:xfrm>
            <a:off x="6238988" y="2449762"/>
            <a:ext cx="20901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6" name="Google Shape;416;p44"/>
          <p:cNvSpPr/>
          <p:nvPr/>
        </p:nvSpPr>
        <p:spPr>
          <a:xfrm>
            <a:off x="566250" y="1377275"/>
            <a:ext cx="2575500" cy="57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7" name="Google Shape;417;p44"/>
          <p:cNvSpPr txBox="1"/>
          <p:nvPr>
            <p:ph idx="4" type="subTitle"/>
          </p:nvPr>
        </p:nvSpPr>
        <p:spPr>
          <a:xfrm>
            <a:off x="821800" y="1937950"/>
            <a:ext cx="20901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18" name="Google Shape;418;p44"/>
          <p:cNvSpPr txBox="1"/>
          <p:nvPr>
            <p:ph idx="5" type="subTitle"/>
          </p:nvPr>
        </p:nvSpPr>
        <p:spPr>
          <a:xfrm>
            <a:off x="3530388" y="1937950"/>
            <a:ext cx="20901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19" name="Google Shape;419;p44"/>
          <p:cNvSpPr txBox="1"/>
          <p:nvPr>
            <p:ph idx="6" type="subTitle"/>
          </p:nvPr>
        </p:nvSpPr>
        <p:spPr>
          <a:xfrm>
            <a:off x="6238988" y="1937950"/>
            <a:ext cx="20901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20" name="Google Shape;420;p44"/>
          <p:cNvSpPr/>
          <p:nvPr/>
        </p:nvSpPr>
        <p:spPr>
          <a:xfrm>
            <a:off x="3286000" y="1377275"/>
            <a:ext cx="2575500" cy="57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1" name="Google Shape;421;p44"/>
          <p:cNvSpPr/>
          <p:nvPr/>
        </p:nvSpPr>
        <p:spPr>
          <a:xfrm>
            <a:off x="6005775" y="1377275"/>
            <a:ext cx="2575500" cy="57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 v4">
  <p:cSld name="TITLE_AND_BODY_1_2_1_1_2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4" name="Google Shape;424;p45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45"/>
          <p:cNvSpPr txBox="1"/>
          <p:nvPr>
            <p:ph idx="1" type="body"/>
          </p:nvPr>
        </p:nvSpPr>
        <p:spPr>
          <a:xfrm>
            <a:off x="663050" y="2816837"/>
            <a:ext cx="20901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6" name="Google Shape;426;p45"/>
          <p:cNvSpPr txBox="1"/>
          <p:nvPr>
            <p:ph idx="2" type="body"/>
          </p:nvPr>
        </p:nvSpPr>
        <p:spPr>
          <a:xfrm>
            <a:off x="3526950" y="2816837"/>
            <a:ext cx="20901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7" name="Google Shape;427;p45"/>
          <p:cNvSpPr txBox="1"/>
          <p:nvPr>
            <p:ph idx="3" type="body"/>
          </p:nvPr>
        </p:nvSpPr>
        <p:spPr>
          <a:xfrm>
            <a:off x="6390850" y="2816837"/>
            <a:ext cx="20901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8" name="Google Shape;428;p45"/>
          <p:cNvSpPr txBox="1"/>
          <p:nvPr>
            <p:ph idx="4" type="subTitle"/>
          </p:nvPr>
        </p:nvSpPr>
        <p:spPr>
          <a:xfrm>
            <a:off x="1091900" y="1827700"/>
            <a:ext cx="12324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29" name="Google Shape;429;p45"/>
          <p:cNvSpPr txBox="1"/>
          <p:nvPr>
            <p:ph idx="5" type="subTitle"/>
          </p:nvPr>
        </p:nvSpPr>
        <p:spPr>
          <a:xfrm>
            <a:off x="3955800" y="1827700"/>
            <a:ext cx="12324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30" name="Google Shape;430;p45"/>
          <p:cNvSpPr txBox="1"/>
          <p:nvPr>
            <p:ph idx="6" type="subTitle"/>
          </p:nvPr>
        </p:nvSpPr>
        <p:spPr>
          <a:xfrm>
            <a:off x="6819700" y="1827700"/>
            <a:ext cx="12324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aragraphs">
  <p:cSld name="TITLE_AND_BODY_1_1_1_1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"/>
          <p:cNvSpPr/>
          <p:nvPr/>
        </p:nvSpPr>
        <p:spPr>
          <a:xfrm>
            <a:off x="645900" y="1380257"/>
            <a:ext cx="2418600" cy="663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6"/>
          <p:cNvSpPr/>
          <p:nvPr/>
        </p:nvSpPr>
        <p:spPr>
          <a:xfrm>
            <a:off x="6079500" y="1380202"/>
            <a:ext cx="2418600" cy="663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4" name="Google Shape;434;p46"/>
          <p:cNvSpPr/>
          <p:nvPr/>
        </p:nvSpPr>
        <p:spPr>
          <a:xfrm>
            <a:off x="3358950" y="1380202"/>
            <a:ext cx="2418600" cy="663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5" name="Google Shape;435;p46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36" name="Google Shape;436;p46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46"/>
          <p:cNvSpPr txBox="1"/>
          <p:nvPr>
            <p:ph idx="1" type="body"/>
          </p:nvPr>
        </p:nvSpPr>
        <p:spPr>
          <a:xfrm>
            <a:off x="645900" y="1594925"/>
            <a:ext cx="2418600" cy="2188200"/>
          </a:xfrm>
          <a:prstGeom prst="rect">
            <a:avLst/>
          </a:prstGeom>
        </p:spPr>
        <p:txBody>
          <a:bodyPr anchorCtr="0" anchor="t" bIns="91425" lIns="91425" spcFirstLastPara="1" rIns="16740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8" name="Google Shape;438;p46"/>
          <p:cNvSpPr txBox="1"/>
          <p:nvPr>
            <p:ph idx="2" type="body"/>
          </p:nvPr>
        </p:nvSpPr>
        <p:spPr>
          <a:xfrm>
            <a:off x="3358950" y="1594950"/>
            <a:ext cx="2418600" cy="2188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9" name="Google Shape;439;p46"/>
          <p:cNvSpPr txBox="1"/>
          <p:nvPr>
            <p:ph idx="3" type="body"/>
          </p:nvPr>
        </p:nvSpPr>
        <p:spPr>
          <a:xfrm>
            <a:off x="6079500" y="1594950"/>
            <a:ext cx="2418600" cy="2188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40" name="Google Shape;440;p46"/>
          <p:cNvSpPr/>
          <p:nvPr/>
        </p:nvSpPr>
        <p:spPr>
          <a:xfrm>
            <a:off x="85650" y="85650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257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items on timeline 1">
  <p:cSld name="MAIN_POINT_2_2_2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7"/>
          <p:cNvSpPr txBox="1"/>
          <p:nvPr>
            <p:ph type="title"/>
          </p:nvPr>
        </p:nvSpPr>
        <p:spPr>
          <a:xfrm>
            <a:off x="278250" y="445025"/>
            <a:ext cx="7803600" cy="47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43" name="Google Shape;443;p47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47"/>
          <p:cNvSpPr txBox="1"/>
          <p:nvPr>
            <p:ph idx="1" type="body"/>
          </p:nvPr>
        </p:nvSpPr>
        <p:spPr>
          <a:xfrm>
            <a:off x="2691118" y="1237550"/>
            <a:ext cx="5390700" cy="663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45" name="Google Shape;445;p47"/>
          <p:cNvSpPr txBox="1"/>
          <p:nvPr>
            <p:ph idx="2" type="body"/>
          </p:nvPr>
        </p:nvSpPr>
        <p:spPr>
          <a:xfrm>
            <a:off x="2691118" y="2225625"/>
            <a:ext cx="5390700" cy="663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46" name="Google Shape;446;p47"/>
          <p:cNvSpPr txBox="1"/>
          <p:nvPr>
            <p:ph idx="3" type="body"/>
          </p:nvPr>
        </p:nvSpPr>
        <p:spPr>
          <a:xfrm>
            <a:off x="2691103" y="3297425"/>
            <a:ext cx="5390700" cy="663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cxnSp>
        <p:nvCxnSpPr>
          <p:cNvPr id="447" name="Google Shape;447;p47"/>
          <p:cNvCxnSpPr/>
          <p:nvPr/>
        </p:nvCxnSpPr>
        <p:spPr>
          <a:xfrm>
            <a:off x="2366100" y="1266800"/>
            <a:ext cx="0" cy="3606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48" name="Google Shape;448;p47"/>
          <p:cNvSpPr/>
          <p:nvPr/>
        </p:nvSpPr>
        <p:spPr>
          <a:xfrm>
            <a:off x="2289750" y="1492850"/>
            <a:ext cx="152700" cy="152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7"/>
          <p:cNvSpPr/>
          <p:nvPr/>
        </p:nvSpPr>
        <p:spPr>
          <a:xfrm>
            <a:off x="2289750" y="2500275"/>
            <a:ext cx="152700" cy="152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7"/>
          <p:cNvSpPr/>
          <p:nvPr/>
        </p:nvSpPr>
        <p:spPr>
          <a:xfrm>
            <a:off x="2289750" y="3544525"/>
            <a:ext cx="152700" cy="152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7"/>
          <p:cNvSpPr txBox="1"/>
          <p:nvPr>
            <p:ph idx="4" type="subTitle"/>
          </p:nvPr>
        </p:nvSpPr>
        <p:spPr>
          <a:xfrm>
            <a:off x="203925" y="1404950"/>
            <a:ext cx="19959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52" name="Google Shape;452;p47"/>
          <p:cNvSpPr txBox="1"/>
          <p:nvPr>
            <p:ph idx="5" type="subTitle"/>
          </p:nvPr>
        </p:nvSpPr>
        <p:spPr>
          <a:xfrm>
            <a:off x="203925" y="2412375"/>
            <a:ext cx="19959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53" name="Google Shape;453;p47"/>
          <p:cNvSpPr txBox="1"/>
          <p:nvPr>
            <p:ph idx="6" type="subTitle"/>
          </p:nvPr>
        </p:nvSpPr>
        <p:spPr>
          <a:xfrm>
            <a:off x="203925" y="3456625"/>
            <a:ext cx="19959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54" name="Google Shape;454;p47"/>
          <p:cNvSpPr/>
          <p:nvPr/>
        </p:nvSpPr>
        <p:spPr>
          <a:xfrm>
            <a:off x="2289750" y="4329313"/>
            <a:ext cx="152700" cy="152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7"/>
          <p:cNvSpPr txBox="1"/>
          <p:nvPr>
            <p:ph idx="7" type="body"/>
          </p:nvPr>
        </p:nvSpPr>
        <p:spPr>
          <a:xfrm>
            <a:off x="2691103" y="4065025"/>
            <a:ext cx="5390700" cy="663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6" name="Google Shape;456;p47"/>
          <p:cNvSpPr txBox="1"/>
          <p:nvPr>
            <p:ph idx="8" type="subTitle"/>
          </p:nvPr>
        </p:nvSpPr>
        <p:spPr>
          <a:xfrm>
            <a:off x="203925" y="4232425"/>
            <a:ext cx="19959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57" name="Google Shape;457;p47"/>
          <p:cNvSpPr/>
          <p:nvPr/>
        </p:nvSpPr>
        <p:spPr>
          <a:xfrm>
            <a:off x="8582548" y="0"/>
            <a:ext cx="577800" cy="3317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key metrics v2">
  <p:cSld name="TITLE_AND_BODY_1_2_1_2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8"/>
          <p:cNvSpPr/>
          <p:nvPr/>
        </p:nvSpPr>
        <p:spPr>
          <a:xfrm>
            <a:off x="569477" y="1377275"/>
            <a:ext cx="1912800" cy="23406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8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1" name="Google Shape;461;p48"/>
          <p:cNvSpPr txBox="1"/>
          <p:nvPr>
            <p:ph idx="1" type="body"/>
          </p:nvPr>
        </p:nvSpPr>
        <p:spPr>
          <a:xfrm>
            <a:off x="756741" y="2449762"/>
            <a:ext cx="15519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2" name="Google Shape;462;p48"/>
          <p:cNvSpPr/>
          <p:nvPr/>
        </p:nvSpPr>
        <p:spPr>
          <a:xfrm>
            <a:off x="566250" y="1377275"/>
            <a:ext cx="1912800" cy="459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8"/>
          <p:cNvSpPr txBox="1"/>
          <p:nvPr>
            <p:ph idx="2" type="subTitle"/>
          </p:nvPr>
        </p:nvSpPr>
        <p:spPr>
          <a:xfrm>
            <a:off x="756741" y="1937950"/>
            <a:ext cx="15519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64" name="Google Shape;464;p48"/>
          <p:cNvSpPr/>
          <p:nvPr/>
        </p:nvSpPr>
        <p:spPr>
          <a:xfrm>
            <a:off x="2601284" y="1377275"/>
            <a:ext cx="1912800" cy="23406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8"/>
          <p:cNvSpPr txBox="1"/>
          <p:nvPr>
            <p:ph idx="3" type="body"/>
          </p:nvPr>
        </p:nvSpPr>
        <p:spPr>
          <a:xfrm>
            <a:off x="2788548" y="2449762"/>
            <a:ext cx="15519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6" name="Google Shape;466;p48"/>
          <p:cNvSpPr txBox="1"/>
          <p:nvPr>
            <p:ph idx="4" type="subTitle"/>
          </p:nvPr>
        </p:nvSpPr>
        <p:spPr>
          <a:xfrm>
            <a:off x="2788548" y="1937950"/>
            <a:ext cx="15519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67" name="Google Shape;467;p48"/>
          <p:cNvSpPr/>
          <p:nvPr/>
        </p:nvSpPr>
        <p:spPr>
          <a:xfrm>
            <a:off x="4633091" y="1377275"/>
            <a:ext cx="1912800" cy="23406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8"/>
          <p:cNvSpPr txBox="1"/>
          <p:nvPr>
            <p:ph idx="5" type="body"/>
          </p:nvPr>
        </p:nvSpPr>
        <p:spPr>
          <a:xfrm>
            <a:off x="4820355" y="2449762"/>
            <a:ext cx="15519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9" name="Google Shape;469;p48"/>
          <p:cNvSpPr txBox="1"/>
          <p:nvPr>
            <p:ph idx="6" type="subTitle"/>
          </p:nvPr>
        </p:nvSpPr>
        <p:spPr>
          <a:xfrm>
            <a:off x="4820355" y="1937950"/>
            <a:ext cx="15519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70" name="Google Shape;470;p48"/>
          <p:cNvSpPr/>
          <p:nvPr/>
        </p:nvSpPr>
        <p:spPr>
          <a:xfrm>
            <a:off x="6664899" y="1377275"/>
            <a:ext cx="1912800" cy="23406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8"/>
          <p:cNvSpPr txBox="1"/>
          <p:nvPr>
            <p:ph idx="7" type="body"/>
          </p:nvPr>
        </p:nvSpPr>
        <p:spPr>
          <a:xfrm>
            <a:off x="6852162" y="2449762"/>
            <a:ext cx="15519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2" name="Google Shape;472;p48"/>
          <p:cNvSpPr txBox="1"/>
          <p:nvPr>
            <p:ph idx="8" type="subTitle"/>
          </p:nvPr>
        </p:nvSpPr>
        <p:spPr>
          <a:xfrm>
            <a:off x="6852162" y="1937950"/>
            <a:ext cx="15519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73" name="Google Shape;473;p48"/>
          <p:cNvSpPr/>
          <p:nvPr/>
        </p:nvSpPr>
        <p:spPr>
          <a:xfrm>
            <a:off x="2608100" y="1377275"/>
            <a:ext cx="1912800" cy="459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8"/>
          <p:cNvSpPr/>
          <p:nvPr/>
        </p:nvSpPr>
        <p:spPr>
          <a:xfrm>
            <a:off x="4636500" y="1377275"/>
            <a:ext cx="1912800" cy="459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8"/>
          <p:cNvSpPr/>
          <p:nvPr/>
        </p:nvSpPr>
        <p:spPr>
          <a:xfrm>
            <a:off x="6664900" y="1377275"/>
            <a:ext cx="1912800" cy="459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8"/>
          <p:cNvSpPr/>
          <p:nvPr/>
        </p:nvSpPr>
        <p:spPr>
          <a:xfrm rot="10800000">
            <a:off x="1356725" y="4032755"/>
            <a:ext cx="307800" cy="307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8"/>
          <p:cNvSpPr/>
          <p:nvPr/>
        </p:nvSpPr>
        <p:spPr>
          <a:xfrm rot="10800000">
            <a:off x="112723" y="4003225"/>
            <a:ext cx="1053600" cy="10536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8"/>
          <p:cNvSpPr/>
          <p:nvPr/>
        </p:nvSpPr>
        <p:spPr>
          <a:xfrm>
            <a:off x="8572500" y="171300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key metrics v3">
  <p:cSld name="TITLE_AND_BODY_1_2_1_1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9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1" name="Google Shape;481;p49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49"/>
          <p:cNvSpPr txBox="1"/>
          <p:nvPr>
            <p:ph idx="1" type="body"/>
          </p:nvPr>
        </p:nvSpPr>
        <p:spPr>
          <a:xfrm>
            <a:off x="714750" y="2740625"/>
            <a:ext cx="17880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3" name="Google Shape;483;p49"/>
          <p:cNvSpPr txBox="1"/>
          <p:nvPr>
            <p:ph idx="2" type="subTitle"/>
          </p:nvPr>
        </p:nvSpPr>
        <p:spPr>
          <a:xfrm>
            <a:off x="992550" y="1993500"/>
            <a:ext cx="12324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84" name="Google Shape;484;p49"/>
          <p:cNvSpPr txBox="1"/>
          <p:nvPr>
            <p:ph idx="3" type="body"/>
          </p:nvPr>
        </p:nvSpPr>
        <p:spPr>
          <a:xfrm>
            <a:off x="2690250" y="2740625"/>
            <a:ext cx="17880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5" name="Google Shape;485;p49"/>
          <p:cNvSpPr txBox="1"/>
          <p:nvPr>
            <p:ph idx="4" type="subTitle"/>
          </p:nvPr>
        </p:nvSpPr>
        <p:spPr>
          <a:xfrm>
            <a:off x="2968050" y="1993500"/>
            <a:ext cx="12324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86" name="Google Shape;486;p49"/>
          <p:cNvSpPr txBox="1"/>
          <p:nvPr>
            <p:ph idx="5" type="body"/>
          </p:nvPr>
        </p:nvSpPr>
        <p:spPr>
          <a:xfrm>
            <a:off x="4665750" y="2740625"/>
            <a:ext cx="17880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7" name="Google Shape;487;p49"/>
          <p:cNvSpPr txBox="1"/>
          <p:nvPr>
            <p:ph idx="6" type="subTitle"/>
          </p:nvPr>
        </p:nvSpPr>
        <p:spPr>
          <a:xfrm>
            <a:off x="4943550" y="1993500"/>
            <a:ext cx="12324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88" name="Google Shape;488;p49"/>
          <p:cNvSpPr txBox="1"/>
          <p:nvPr>
            <p:ph idx="7" type="body"/>
          </p:nvPr>
        </p:nvSpPr>
        <p:spPr>
          <a:xfrm>
            <a:off x="6641250" y="2740625"/>
            <a:ext cx="17880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9" name="Google Shape;489;p49"/>
          <p:cNvSpPr txBox="1"/>
          <p:nvPr>
            <p:ph idx="8" type="subTitle"/>
          </p:nvPr>
        </p:nvSpPr>
        <p:spPr>
          <a:xfrm>
            <a:off x="6919050" y="1993500"/>
            <a:ext cx="12324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90" name="Google Shape;490;p49"/>
          <p:cNvSpPr/>
          <p:nvPr/>
        </p:nvSpPr>
        <p:spPr>
          <a:xfrm>
            <a:off x="85650" y="85650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">
  <p:cSld name="TITLE_AND_BODY_1_3_1_3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0"/>
          <p:cNvSpPr txBox="1"/>
          <p:nvPr>
            <p:ph type="title"/>
          </p:nvPr>
        </p:nvSpPr>
        <p:spPr>
          <a:xfrm>
            <a:off x="566250" y="445025"/>
            <a:ext cx="40935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93" name="Google Shape;493;p50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50"/>
          <p:cNvSpPr txBox="1"/>
          <p:nvPr>
            <p:ph idx="1" type="body"/>
          </p:nvPr>
        </p:nvSpPr>
        <p:spPr>
          <a:xfrm>
            <a:off x="566250" y="1149575"/>
            <a:ext cx="4093500" cy="351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  <p:sp>
        <p:nvSpPr>
          <p:cNvPr id="495" name="Google Shape;495;p50"/>
          <p:cNvSpPr/>
          <p:nvPr/>
        </p:nvSpPr>
        <p:spPr>
          <a:xfrm>
            <a:off x="5138125" y="2908075"/>
            <a:ext cx="2701800" cy="2701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0"/>
          <p:cNvSpPr/>
          <p:nvPr>
            <p:ph idx="2" type="pic"/>
          </p:nvPr>
        </p:nvSpPr>
        <p:spPr>
          <a:xfrm>
            <a:off x="5794650" y="571500"/>
            <a:ext cx="2778000" cy="4000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 No Image">
  <p:cSld name="TITLE_AND_BODY_1_3_1_4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1"/>
          <p:cNvSpPr/>
          <p:nvPr/>
        </p:nvSpPr>
        <p:spPr>
          <a:xfrm>
            <a:off x="7507350" y="-1155050"/>
            <a:ext cx="2701800" cy="2701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1"/>
          <p:cNvSpPr txBox="1"/>
          <p:nvPr>
            <p:ph type="title"/>
          </p:nvPr>
        </p:nvSpPr>
        <p:spPr>
          <a:xfrm>
            <a:off x="566250" y="293700"/>
            <a:ext cx="77772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00" name="Google Shape;500;p51"/>
          <p:cNvSpPr txBox="1"/>
          <p:nvPr>
            <p:ph idx="1" type="body"/>
          </p:nvPr>
        </p:nvSpPr>
        <p:spPr>
          <a:xfrm>
            <a:off x="566250" y="920075"/>
            <a:ext cx="7777200" cy="2739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1" name="Google Shape;501;p51"/>
          <p:cNvSpPr/>
          <p:nvPr/>
        </p:nvSpPr>
        <p:spPr>
          <a:xfrm>
            <a:off x="85650" y="4657650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1"/>
          <p:cNvSpPr/>
          <p:nvPr/>
        </p:nvSpPr>
        <p:spPr>
          <a:xfrm>
            <a:off x="-10950" y="0"/>
            <a:ext cx="354000" cy="3317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">
  <p:cSld name="TITLE_AND_BODY_1_3_1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2"/>
          <p:cNvSpPr txBox="1"/>
          <p:nvPr>
            <p:ph type="title"/>
          </p:nvPr>
        </p:nvSpPr>
        <p:spPr>
          <a:xfrm>
            <a:off x="3531375" y="445025"/>
            <a:ext cx="5106900" cy="50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05" name="Google Shape;505;p52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52"/>
          <p:cNvSpPr txBox="1"/>
          <p:nvPr>
            <p:ph idx="1" type="body"/>
          </p:nvPr>
        </p:nvSpPr>
        <p:spPr>
          <a:xfrm>
            <a:off x="3531375" y="1077925"/>
            <a:ext cx="51069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  <p:sp>
        <p:nvSpPr>
          <p:cNvPr id="507" name="Google Shape;507;p52"/>
          <p:cNvSpPr/>
          <p:nvPr/>
        </p:nvSpPr>
        <p:spPr>
          <a:xfrm>
            <a:off x="1562850" y="3136675"/>
            <a:ext cx="2701800" cy="2701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2"/>
          <p:cNvSpPr/>
          <p:nvPr>
            <p:ph idx="2" type="pic"/>
          </p:nvPr>
        </p:nvSpPr>
        <p:spPr>
          <a:xfrm>
            <a:off x="496050" y="571500"/>
            <a:ext cx="2300400" cy="4000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1">
  <p:cSld name="TITLE_AND_BODY_1_4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3"/>
          <p:cNvSpPr txBox="1"/>
          <p:nvPr>
            <p:ph type="title"/>
          </p:nvPr>
        </p:nvSpPr>
        <p:spPr>
          <a:xfrm>
            <a:off x="566250" y="408150"/>
            <a:ext cx="77772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1" name="Google Shape;511;p53"/>
          <p:cNvSpPr txBox="1"/>
          <p:nvPr>
            <p:ph idx="1" type="body"/>
          </p:nvPr>
        </p:nvSpPr>
        <p:spPr>
          <a:xfrm>
            <a:off x="566250" y="1018800"/>
            <a:ext cx="7777200" cy="2766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2" name="Google Shape;512;p53"/>
          <p:cNvSpPr/>
          <p:nvPr/>
        </p:nvSpPr>
        <p:spPr>
          <a:xfrm>
            <a:off x="8582548" y="0"/>
            <a:ext cx="577800" cy="3317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13" name="Google Shape;513;p53"/>
          <p:cNvSpPr/>
          <p:nvPr/>
        </p:nvSpPr>
        <p:spPr>
          <a:xfrm rot="10800000">
            <a:off x="1356725" y="4032755"/>
            <a:ext cx="307800" cy="307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3"/>
          <p:cNvSpPr/>
          <p:nvPr/>
        </p:nvSpPr>
        <p:spPr>
          <a:xfrm rot="10800000">
            <a:off x="112723" y="4003225"/>
            <a:ext cx="1053600" cy="10536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4 v1">
  <p:cSld name="CUSTOM_29_2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 txBox="1"/>
          <p:nvPr>
            <p:ph type="title"/>
          </p:nvPr>
        </p:nvSpPr>
        <p:spPr>
          <a:xfrm>
            <a:off x="379400" y="559050"/>
            <a:ext cx="8198400" cy="863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7" name="Google Shape;517;p54"/>
          <p:cNvSpPr/>
          <p:nvPr/>
        </p:nvSpPr>
        <p:spPr>
          <a:xfrm>
            <a:off x="379400" y="1614000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18" name="Google Shape;518;p54"/>
          <p:cNvSpPr/>
          <p:nvPr/>
        </p:nvSpPr>
        <p:spPr>
          <a:xfrm>
            <a:off x="4581475" y="1614000"/>
            <a:ext cx="815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19" name="Google Shape;519;p54"/>
          <p:cNvSpPr/>
          <p:nvPr/>
        </p:nvSpPr>
        <p:spPr>
          <a:xfrm>
            <a:off x="379400" y="2798975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20" name="Google Shape;520;p54"/>
          <p:cNvSpPr/>
          <p:nvPr/>
        </p:nvSpPr>
        <p:spPr>
          <a:xfrm>
            <a:off x="4581475" y="2798975"/>
            <a:ext cx="815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21" name="Google Shape;521;p54"/>
          <p:cNvSpPr txBox="1"/>
          <p:nvPr>
            <p:ph idx="1" type="body"/>
          </p:nvPr>
        </p:nvSpPr>
        <p:spPr>
          <a:xfrm>
            <a:off x="1321375" y="1713588"/>
            <a:ext cx="30543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22" name="Google Shape;522;p54"/>
          <p:cNvSpPr txBox="1"/>
          <p:nvPr>
            <p:ph idx="2" type="body"/>
          </p:nvPr>
        </p:nvSpPr>
        <p:spPr>
          <a:xfrm>
            <a:off x="5523450" y="1713588"/>
            <a:ext cx="30543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23" name="Google Shape;523;p54"/>
          <p:cNvSpPr txBox="1"/>
          <p:nvPr>
            <p:ph idx="3" type="body"/>
          </p:nvPr>
        </p:nvSpPr>
        <p:spPr>
          <a:xfrm>
            <a:off x="1321375" y="2911988"/>
            <a:ext cx="30543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24" name="Google Shape;524;p54"/>
          <p:cNvSpPr txBox="1"/>
          <p:nvPr>
            <p:ph idx="4" type="body"/>
          </p:nvPr>
        </p:nvSpPr>
        <p:spPr>
          <a:xfrm>
            <a:off x="5523450" y="2911988"/>
            <a:ext cx="30543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25" name="Google Shape;525;p54"/>
          <p:cNvSpPr txBox="1"/>
          <p:nvPr>
            <p:ph idx="5" type="subTitle"/>
          </p:nvPr>
        </p:nvSpPr>
        <p:spPr>
          <a:xfrm>
            <a:off x="542300" y="17629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54"/>
          <p:cNvSpPr txBox="1"/>
          <p:nvPr>
            <p:ph idx="6" type="subTitle"/>
          </p:nvPr>
        </p:nvSpPr>
        <p:spPr>
          <a:xfrm>
            <a:off x="4744375" y="17629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54"/>
          <p:cNvSpPr txBox="1"/>
          <p:nvPr>
            <p:ph idx="7" type="subTitle"/>
          </p:nvPr>
        </p:nvSpPr>
        <p:spPr>
          <a:xfrm>
            <a:off x="542300" y="29613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54"/>
          <p:cNvSpPr txBox="1"/>
          <p:nvPr>
            <p:ph idx="8" type="subTitle"/>
          </p:nvPr>
        </p:nvSpPr>
        <p:spPr>
          <a:xfrm>
            <a:off x="4744375" y="29613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763">
          <p15:clr>
            <a:srgbClr val="E46962"/>
          </p15:clr>
        </p15:guide>
        <p15:guide id="2" orient="horz" pos="1017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4 v2">
  <p:cSld name="CUSTOM_29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"/>
          <p:cNvSpPr txBox="1"/>
          <p:nvPr>
            <p:ph type="title"/>
          </p:nvPr>
        </p:nvSpPr>
        <p:spPr>
          <a:xfrm>
            <a:off x="566250" y="2285400"/>
            <a:ext cx="31836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31" name="Google Shape;531;p55"/>
          <p:cNvSpPr/>
          <p:nvPr/>
        </p:nvSpPr>
        <p:spPr>
          <a:xfrm>
            <a:off x="5514200" y="699375"/>
            <a:ext cx="27414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32" name="Google Shape;532;p55"/>
          <p:cNvSpPr/>
          <p:nvPr/>
        </p:nvSpPr>
        <p:spPr>
          <a:xfrm>
            <a:off x="5514200" y="1704125"/>
            <a:ext cx="27414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33" name="Google Shape;533;p55"/>
          <p:cNvSpPr/>
          <p:nvPr/>
        </p:nvSpPr>
        <p:spPr>
          <a:xfrm>
            <a:off x="5514200" y="2708875"/>
            <a:ext cx="27414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34" name="Google Shape;534;p55"/>
          <p:cNvSpPr/>
          <p:nvPr/>
        </p:nvSpPr>
        <p:spPr>
          <a:xfrm>
            <a:off x="5514200" y="3713625"/>
            <a:ext cx="27414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35" name="Google Shape;535;p55"/>
          <p:cNvSpPr txBox="1"/>
          <p:nvPr>
            <p:ph idx="1" type="body"/>
          </p:nvPr>
        </p:nvSpPr>
        <p:spPr>
          <a:xfrm>
            <a:off x="6152675" y="825225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6" name="Google Shape;536;p55"/>
          <p:cNvSpPr txBox="1"/>
          <p:nvPr>
            <p:ph idx="2" type="body"/>
          </p:nvPr>
        </p:nvSpPr>
        <p:spPr>
          <a:xfrm>
            <a:off x="6149725" y="1827425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7" name="Google Shape;537;p55"/>
          <p:cNvSpPr txBox="1"/>
          <p:nvPr>
            <p:ph idx="3" type="body"/>
          </p:nvPr>
        </p:nvSpPr>
        <p:spPr>
          <a:xfrm>
            <a:off x="6149725" y="2845138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8" name="Google Shape;538;p55"/>
          <p:cNvSpPr txBox="1"/>
          <p:nvPr>
            <p:ph idx="4" type="body"/>
          </p:nvPr>
        </p:nvSpPr>
        <p:spPr>
          <a:xfrm>
            <a:off x="6149725" y="3836925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9" name="Google Shape;539;p55"/>
          <p:cNvSpPr txBox="1"/>
          <p:nvPr>
            <p:ph idx="5" type="subTitle"/>
          </p:nvPr>
        </p:nvSpPr>
        <p:spPr>
          <a:xfrm>
            <a:off x="5647000" y="851400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0" name="Google Shape;540;p55"/>
          <p:cNvSpPr txBox="1"/>
          <p:nvPr>
            <p:ph idx="6" type="subTitle"/>
          </p:nvPr>
        </p:nvSpPr>
        <p:spPr>
          <a:xfrm>
            <a:off x="5647000" y="1848275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1" name="Google Shape;541;p55"/>
          <p:cNvSpPr txBox="1"/>
          <p:nvPr>
            <p:ph idx="7" type="subTitle"/>
          </p:nvPr>
        </p:nvSpPr>
        <p:spPr>
          <a:xfrm>
            <a:off x="5647000" y="2866000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2" name="Google Shape;542;p55"/>
          <p:cNvSpPr txBox="1"/>
          <p:nvPr>
            <p:ph idx="8" type="subTitle"/>
          </p:nvPr>
        </p:nvSpPr>
        <p:spPr>
          <a:xfrm>
            <a:off x="5694325" y="3867260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3 v1">
  <p:cSld name="CUSTOM_30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6"/>
          <p:cNvSpPr txBox="1"/>
          <p:nvPr>
            <p:ph type="title"/>
          </p:nvPr>
        </p:nvSpPr>
        <p:spPr>
          <a:xfrm>
            <a:off x="379400" y="445025"/>
            <a:ext cx="83721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45" name="Google Shape;545;p56"/>
          <p:cNvSpPr/>
          <p:nvPr/>
        </p:nvSpPr>
        <p:spPr>
          <a:xfrm>
            <a:off x="379400" y="2644450"/>
            <a:ext cx="6393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46" name="Google Shape;546;p56"/>
          <p:cNvSpPr txBox="1"/>
          <p:nvPr>
            <p:ph idx="1" type="body"/>
          </p:nvPr>
        </p:nvSpPr>
        <p:spPr>
          <a:xfrm>
            <a:off x="1112700" y="2665150"/>
            <a:ext cx="18468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47" name="Google Shape;547;p56"/>
          <p:cNvSpPr txBox="1"/>
          <p:nvPr>
            <p:ph idx="2" type="body"/>
          </p:nvPr>
        </p:nvSpPr>
        <p:spPr>
          <a:xfrm>
            <a:off x="4043713" y="2665150"/>
            <a:ext cx="18468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48" name="Google Shape;548;p56"/>
          <p:cNvSpPr txBox="1"/>
          <p:nvPr>
            <p:ph idx="3" type="body"/>
          </p:nvPr>
        </p:nvSpPr>
        <p:spPr>
          <a:xfrm>
            <a:off x="6877225" y="2665150"/>
            <a:ext cx="18468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49" name="Google Shape;549;p56"/>
          <p:cNvSpPr/>
          <p:nvPr/>
        </p:nvSpPr>
        <p:spPr>
          <a:xfrm>
            <a:off x="3253500" y="2644450"/>
            <a:ext cx="6393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50" name="Google Shape;550;p56"/>
          <p:cNvSpPr/>
          <p:nvPr/>
        </p:nvSpPr>
        <p:spPr>
          <a:xfrm>
            <a:off x="6133400" y="2644450"/>
            <a:ext cx="6393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51" name="Google Shape;551;p56"/>
          <p:cNvSpPr txBox="1"/>
          <p:nvPr>
            <p:ph idx="4" type="subTitle"/>
          </p:nvPr>
        </p:nvSpPr>
        <p:spPr>
          <a:xfrm>
            <a:off x="454250" y="271450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56"/>
          <p:cNvSpPr txBox="1"/>
          <p:nvPr>
            <p:ph idx="5" type="subTitle"/>
          </p:nvPr>
        </p:nvSpPr>
        <p:spPr>
          <a:xfrm>
            <a:off x="3331250" y="271450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56"/>
          <p:cNvSpPr txBox="1"/>
          <p:nvPr>
            <p:ph idx="6" type="subTitle"/>
          </p:nvPr>
        </p:nvSpPr>
        <p:spPr>
          <a:xfrm>
            <a:off x="6211935" y="271450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3 v2">
  <p:cSld name="CUSTOM_31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7"/>
          <p:cNvSpPr txBox="1"/>
          <p:nvPr>
            <p:ph type="title"/>
          </p:nvPr>
        </p:nvSpPr>
        <p:spPr>
          <a:xfrm>
            <a:off x="566250" y="2285400"/>
            <a:ext cx="39726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6" name="Google Shape;556;p57"/>
          <p:cNvSpPr/>
          <p:nvPr/>
        </p:nvSpPr>
        <p:spPr>
          <a:xfrm>
            <a:off x="5514200" y="12017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57" name="Google Shape;557;p57"/>
          <p:cNvSpPr/>
          <p:nvPr/>
        </p:nvSpPr>
        <p:spPr>
          <a:xfrm>
            <a:off x="5514200" y="220650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58" name="Google Shape;558;p57"/>
          <p:cNvSpPr/>
          <p:nvPr/>
        </p:nvSpPr>
        <p:spPr>
          <a:xfrm>
            <a:off x="5514200" y="32112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59" name="Google Shape;559;p57"/>
          <p:cNvSpPr txBox="1"/>
          <p:nvPr>
            <p:ph idx="1" type="body"/>
          </p:nvPr>
        </p:nvSpPr>
        <p:spPr>
          <a:xfrm>
            <a:off x="6152675" y="1327600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0" name="Google Shape;560;p57"/>
          <p:cNvSpPr txBox="1"/>
          <p:nvPr>
            <p:ph idx="2" type="body"/>
          </p:nvPr>
        </p:nvSpPr>
        <p:spPr>
          <a:xfrm>
            <a:off x="6149725" y="2329800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1" name="Google Shape;561;p57"/>
          <p:cNvSpPr txBox="1"/>
          <p:nvPr>
            <p:ph idx="3" type="body"/>
          </p:nvPr>
        </p:nvSpPr>
        <p:spPr>
          <a:xfrm>
            <a:off x="6149725" y="3347513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2" name="Google Shape;562;p57"/>
          <p:cNvSpPr txBox="1"/>
          <p:nvPr>
            <p:ph idx="4" type="subTitle"/>
          </p:nvPr>
        </p:nvSpPr>
        <p:spPr>
          <a:xfrm>
            <a:off x="5647000" y="1353775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3" name="Google Shape;563;p57"/>
          <p:cNvSpPr txBox="1"/>
          <p:nvPr>
            <p:ph idx="5" type="subTitle"/>
          </p:nvPr>
        </p:nvSpPr>
        <p:spPr>
          <a:xfrm>
            <a:off x="5647000" y="2350650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4" name="Google Shape;564;p57"/>
          <p:cNvSpPr txBox="1"/>
          <p:nvPr>
            <p:ph idx="6" type="subTitle"/>
          </p:nvPr>
        </p:nvSpPr>
        <p:spPr>
          <a:xfrm>
            <a:off x="5647000" y="3368375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2 v1">
  <p:cSld name="CUSTOM_32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8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67" name="Google Shape;567;p58"/>
          <p:cNvSpPr/>
          <p:nvPr/>
        </p:nvSpPr>
        <p:spPr>
          <a:xfrm>
            <a:off x="513900" y="2454550"/>
            <a:ext cx="816000" cy="72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68" name="Google Shape;568;p58"/>
          <p:cNvSpPr txBox="1"/>
          <p:nvPr>
            <p:ph idx="1" type="body"/>
          </p:nvPr>
        </p:nvSpPr>
        <p:spPr>
          <a:xfrm>
            <a:off x="1501026" y="2444234"/>
            <a:ext cx="2586000" cy="744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9" name="Google Shape;569;p58"/>
          <p:cNvSpPr txBox="1"/>
          <p:nvPr>
            <p:ph idx="2" type="body"/>
          </p:nvPr>
        </p:nvSpPr>
        <p:spPr>
          <a:xfrm>
            <a:off x="5991742" y="2448697"/>
            <a:ext cx="2586000" cy="744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70" name="Google Shape;570;p58"/>
          <p:cNvSpPr/>
          <p:nvPr/>
        </p:nvSpPr>
        <p:spPr>
          <a:xfrm>
            <a:off x="4924925" y="2459596"/>
            <a:ext cx="816000" cy="7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71" name="Google Shape;571;p58"/>
          <p:cNvSpPr txBox="1"/>
          <p:nvPr>
            <p:ph idx="3" type="subTitle"/>
          </p:nvPr>
        </p:nvSpPr>
        <p:spPr>
          <a:xfrm>
            <a:off x="677100" y="26088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58"/>
          <p:cNvSpPr txBox="1"/>
          <p:nvPr>
            <p:ph idx="4" type="subTitle"/>
          </p:nvPr>
        </p:nvSpPr>
        <p:spPr>
          <a:xfrm>
            <a:off x="5088125" y="26088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2 v2">
  <p:cSld name="CUSTOM_33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9"/>
          <p:cNvSpPr txBox="1"/>
          <p:nvPr>
            <p:ph type="title"/>
          </p:nvPr>
        </p:nvSpPr>
        <p:spPr>
          <a:xfrm>
            <a:off x="566250" y="2285400"/>
            <a:ext cx="39996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5" name="Google Shape;575;p59"/>
          <p:cNvSpPr/>
          <p:nvPr/>
        </p:nvSpPr>
        <p:spPr>
          <a:xfrm>
            <a:off x="5514200" y="14622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76" name="Google Shape;576;p59"/>
          <p:cNvSpPr/>
          <p:nvPr/>
        </p:nvSpPr>
        <p:spPr>
          <a:xfrm>
            <a:off x="5514200" y="2950750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77" name="Google Shape;577;p59"/>
          <p:cNvSpPr txBox="1"/>
          <p:nvPr>
            <p:ph idx="1" type="body"/>
          </p:nvPr>
        </p:nvSpPr>
        <p:spPr>
          <a:xfrm>
            <a:off x="6152675" y="1588100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8" name="Google Shape;578;p59"/>
          <p:cNvSpPr txBox="1"/>
          <p:nvPr>
            <p:ph idx="2" type="body"/>
          </p:nvPr>
        </p:nvSpPr>
        <p:spPr>
          <a:xfrm>
            <a:off x="6149725" y="3074050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9" name="Google Shape;579;p59"/>
          <p:cNvSpPr txBox="1"/>
          <p:nvPr>
            <p:ph idx="3" type="subTitle"/>
          </p:nvPr>
        </p:nvSpPr>
        <p:spPr>
          <a:xfrm>
            <a:off x="5647000" y="1614275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0" name="Google Shape;580;p59"/>
          <p:cNvSpPr txBox="1"/>
          <p:nvPr>
            <p:ph idx="4" type="subTitle"/>
          </p:nvPr>
        </p:nvSpPr>
        <p:spPr>
          <a:xfrm>
            <a:off x="5647000" y="3094900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4 v1">
  <p:cSld name="CUSTOM_35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0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83" name="Google Shape;583;p60"/>
          <p:cNvSpPr/>
          <p:nvPr/>
        </p:nvSpPr>
        <p:spPr>
          <a:xfrm>
            <a:off x="379400" y="1614000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84" name="Google Shape;584;p60"/>
          <p:cNvSpPr/>
          <p:nvPr/>
        </p:nvSpPr>
        <p:spPr>
          <a:xfrm>
            <a:off x="4581475" y="1614000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85" name="Google Shape;585;p60"/>
          <p:cNvSpPr/>
          <p:nvPr/>
        </p:nvSpPr>
        <p:spPr>
          <a:xfrm>
            <a:off x="379400" y="2798975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86" name="Google Shape;586;p60"/>
          <p:cNvSpPr/>
          <p:nvPr/>
        </p:nvSpPr>
        <p:spPr>
          <a:xfrm>
            <a:off x="4581475" y="2798975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87" name="Google Shape;587;p60"/>
          <p:cNvSpPr txBox="1"/>
          <p:nvPr>
            <p:ph idx="1" type="body"/>
          </p:nvPr>
        </p:nvSpPr>
        <p:spPr>
          <a:xfrm>
            <a:off x="1321375" y="1713588"/>
            <a:ext cx="30543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88" name="Google Shape;588;p60"/>
          <p:cNvSpPr txBox="1"/>
          <p:nvPr>
            <p:ph idx="2" type="body"/>
          </p:nvPr>
        </p:nvSpPr>
        <p:spPr>
          <a:xfrm>
            <a:off x="5523450" y="1713588"/>
            <a:ext cx="30543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89" name="Google Shape;589;p60"/>
          <p:cNvSpPr txBox="1"/>
          <p:nvPr>
            <p:ph idx="3" type="body"/>
          </p:nvPr>
        </p:nvSpPr>
        <p:spPr>
          <a:xfrm>
            <a:off x="1321375" y="2911988"/>
            <a:ext cx="30543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90" name="Google Shape;590;p60"/>
          <p:cNvSpPr txBox="1"/>
          <p:nvPr>
            <p:ph idx="4" type="body"/>
          </p:nvPr>
        </p:nvSpPr>
        <p:spPr>
          <a:xfrm>
            <a:off x="5523450" y="2911988"/>
            <a:ext cx="30543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91" name="Google Shape;591;p60"/>
          <p:cNvSpPr txBox="1"/>
          <p:nvPr>
            <p:ph idx="5" type="subTitle"/>
          </p:nvPr>
        </p:nvSpPr>
        <p:spPr>
          <a:xfrm>
            <a:off x="542300" y="17629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60"/>
          <p:cNvSpPr txBox="1"/>
          <p:nvPr>
            <p:ph idx="6" type="subTitle"/>
          </p:nvPr>
        </p:nvSpPr>
        <p:spPr>
          <a:xfrm>
            <a:off x="4744375" y="17629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60"/>
          <p:cNvSpPr txBox="1"/>
          <p:nvPr>
            <p:ph idx="7" type="subTitle"/>
          </p:nvPr>
        </p:nvSpPr>
        <p:spPr>
          <a:xfrm>
            <a:off x="542300" y="29613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60"/>
          <p:cNvSpPr txBox="1"/>
          <p:nvPr>
            <p:ph idx="8" type="subTitle"/>
          </p:nvPr>
        </p:nvSpPr>
        <p:spPr>
          <a:xfrm>
            <a:off x="4744375" y="29613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4 v2">
  <p:cSld name="CUSTOM_36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1"/>
          <p:cNvSpPr txBox="1"/>
          <p:nvPr>
            <p:ph type="title"/>
          </p:nvPr>
        </p:nvSpPr>
        <p:spPr>
          <a:xfrm>
            <a:off x="566250" y="2285400"/>
            <a:ext cx="36381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97" name="Google Shape;597;p61"/>
          <p:cNvSpPr/>
          <p:nvPr/>
        </p:nvSpPr>
        <p:spPr>
          <a:xfrm>
            <a:off x="5514200" y="699375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98" name="Google Shape;598;p61"/>
          <p:cNvSpPr/>
          <p:nvPr/>
        </p:nvSpPr>
        <p:spPr>
          <a:xfrm>
            <a:off x="5514200" y="1704125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99" name="Google Shape;599;p61"/>
          <p:cNvSpPr/>
          <p:nvPr/>
        </p:nvSpPr>
        <p:spPr>
          <a:xfrm>
            <a:off x="5514200" y="2708875"/>
            <a:ext cx="2741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00" name="Google Shape;600;p61"/>
          <p:cNvSpPr/>
          <p:nvPr/>
        </p:nvSpPr>
        <p:spPr>
          <a:xfrm>
            <a:off x="5514200" y="3713625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01" name="Google Shape;601;p61"/>
          <p:cNvSpPr txBox="1"/>
          <p:nvPr>
            <p:ph idx="1" type="body"/>
          </p:nvPr>
        </p:nvSpPr>
        <p:spPr>
          <a:xfrm>
            <a:off x="6152675" y="825225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2" name="Google Shape;602;p61"/>
          <p:cNvSpPr txBox="1"/>
          <p:nvPr>
            <p:ph idx="2" type="body"/>
          </p:nvPr>
        </p:nvSpPr>
        <p:spPr>
          <a:xfrm>
            <a:off x="6149725" y="1827425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3" name="Google Shape;603;p61"/>
          <p:cNvSpPr txBox="1"/>
          <p:nvPr>
            <p:ph idx="3" type="body"/>
          </p:nvPr>
        </p:nvSpPr>
        <p:spPr>
          <a:xfrm>
            <a:off x="6149725" y="2845138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4" name="Google Shape;604;p61"/>
          <p:cNvSpPr txBox="1"/>
          <p:nvPr>
            <p:ph idx="4" type="body"/>
          </p:nvPr>
        </p:nvSpPr>
        <p:spPr>
          <a:xfrm>
            <a:off x="6149725" y="3836925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5" name="Google Shape;605;p61"/>
          <p:cNvSpPr txBox="1"/>
          <p:nvPr>
            <p:ph idx="5" type="subTitle"/>
          </p:nvPr>
        </p:nvSpPr>
        <p:spPr>
          <a:xfrm>
            <a:off x="5647000" y="851400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6" name="Google Shape;606;p61"/>
          <p:cNvSpPr txBox="1"/>
          <p:nvPr>
            <p:ph idx="6" type="subTitle"/>
          </p:nvPr>
        </p:nvSpPr>
        <p:spPr>
          <a:xfrm>
            <a:off x="5647000" y="1848275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7" name="Google Shape;607;p61"/>
          <p:cNvSpPr txBox="1"/>
          <p:nvPr>
            <p:ph idx="7" type="subTitle"/>
          </p:nvPr>
        </p:nvSpPr>
        <p:spPr>
          <a:xfrm>
            <a:off x="5647000" y="2866000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8" name="Google Shape;608;p61"/>
          <p:cNvSpPr txBox="1"/>
          <p:nvPr>
            <p:ph idx="8" type="subTitle"/>
          </p:nvPr>
        </p:nvSpPr>
        <p:spPr>
          <a:xfrm>
            <a:off x="5694325" y="3867260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3 v1">
  <p:cSld name="CUSTOM_37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2"/>
          <p:cNvSpPr txBox="1"/>
          <p:nvPr>
            <p:ph type="title"/>
          </p:nvPr>
        </p:nvSpPr>
        <p:spPr>
          <a:xfrm>
            <a:off x="379400" y="445025"/>
            <a:ext cx="82683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1" name="Google Shape;611;p62"/>
          <p:cNvSpPr/>
          <p:nvPr/>
        </p:nvSpPr>
        <p:spPr>
          <a:xfrm>
            <a:off x="379400" y="2644450"/>
            <a:ext cx="6393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12" name="Google Shape;612;p62"/>
          <p:cNvSpPr txBox="1"/>
          <p:nvPr>
            <p:ph idx="1" type="body"/>
          </p:nvPr>
        </p:nvSpPr>
        <p:spPr>
          <a:xfrm>
            <a:off x="1112700" y="2665150"/>
            <a:ext cx="18468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13" name="Google Shape;613;p62"/>
          <p:cNvSpPr txBox="1"/>
          <p:nvPr>
            <p:ph idx="2" type="body"/>
          </p:nvPr>
        </p:nvSpPr>
        <p:spPr>
          <a:xfrm>
            <a:off x="4043713" y="2665150"/>
            <a:ext cx="18468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14" name="Google Shape;614;p62"/>
          <p:cNvSpPr txBox="1"/>
          <p:nvPr>
            <p:ph idx="3" type="body"/>
          </p:nvPr>
        </p:nvSpPr>
        <p:spPr>
          <a:xfrm>
            <a:off x="6877225" y="2665150"/>
            <a:ext cx="18468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15" name="Google Shape;615;p62"/>
          <p:cNvSpPr/>
          <p:nvPr/>
        </p:nvSpPr>
        <p:spPr>
          <a:xfrm>
            <a:off x="3253500" y="2644450"/>
            <a:ext cx="6393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16" name="Google Shape;616;p62"/>
          <p:cNvSpPr/>
          <p:nvPr/>
        </p:nvSpPr>
        <p:spPr>
          <a:xfrm>
            <a:off x="6133400" y="2644450"/>
            <a:ext cx="6393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17" name="Google Shape;617;p62"/>
          <p:cNvSpPr txBox="1"/>
          <p:nvPr>
            <p:ph idx="4" type="subTitle"/>
          </p:nvPr>
        </p:nvSpPr>
        <p:spPr>
          <a:xfrm>
            <a:off x="454250" y="271450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62"/>
          <p:cNvSpPr txBox="1"/>
          <p:nvPr>
            <p:ph idx="5" type="subTitle"/>
          </p:nvPr>
        </p:nvSpPr>
        <p:spPr>
          <a:xfrm>
            <a:off x="3331250" y="271450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9" name="Google Shape;619;p62"/>
          <p:cNvSpPr txBox="1"/>
          <p:nvPr>
            <p:ph idx="6" type="subTitle"/>
          </p:nvPr>
        </p:nvSpPr>
        <p:spPr>
          <a:xfrm>
            <a:off x="6211935" y="271450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3 v2">
  <p:cSld name="CUSTOM_38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3"/>
          <p:cNvSpPr txBox="1"/>
          <p:nvPr>
            <p:ph type="title"/>
          </p:nvPr>
        </p:nvSpPr>
        <p:spPr>
          <a:xfrm>
            <a:off x="566250" y="2285400"/>
            <a:ext cx="40278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2" name="Google Shape;622;p63"/>
          <p:cNvSpPr/>
          <p:nvPr/>
        </p:nvSpPr>
        <p:spPr>
          <a:xfrm>
            <a:off x="5514200" y="12017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23" name="Google Shape;623;p63"/>
          <p:cNvSpPr/>
          <p:nvPr/>
        </p:nvSpPr>
        <p:spPr>
          <a:xfrm>
            <a:off x="5514200" y="220650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24" name="Google Shape;624;p63"/>
          <p:cNvSpPr/>
          <p:nvPr/>
        </p:nvSpPr>
        <p:spPr>
          <a:xfrm>
            <a:off x="5514200" y="3211250"/>
            <a:ext cx="2741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25" name="Google Shape;625;p63"/>
          <p:cNvSpPr txBox="1"/>
          <p:nvPr>
            <p:ph idx="1" type="body"/>
          </p:nvPr>
        </p:nvSpPr>
        <p:spPr>
          <a:xfrm>
            <a:off x="6152675" y="1327600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6" name="Google Shape;626;p63"/>
          <p:cNvSpPr txBox="1"/>
          <p:nvPr>
            <p:ph idx="2" type="body"/>
          </p:nvPr>
        </p:nvSpPr>
        <p:spPr>
          <a:xfrm>
            <a:off x="6149725" y="2329800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7" name="Google Shape;627;p63"/>
          <p:cNvSpPr txBox="1"/>
          <p:nvPr>
            <p:ph idx="3" type="body"/>
          </p:nvPr>
        </p:nvSpPr>
        <p:spPr>
          <a:xfrm>
            <a:off x="6149725" y="3347513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8" name="Google Shape;628;p63"/>
          <p:cNvSpPr txBox="1"/>
          <p:nvPr>
            <p:ph idx="4" type="subTitle"/>
          </p:nvPr>
        </p:nvSpPr>
        <p:spPr>
          <a:xfrm>
            <a:off x="5647000" y="1353775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9" name="Google Shape;629;p63"/>
          <p:cNvSpPr txBox="1"/>
          <p:nvPr>
            <p:ph idx="5" type="subTitle"/>
          </p:nvPr>
        </p:nvSpPr>
        <p:spPr>
          <a:xfrm>
            <a:off x="5647000" y="2350650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0" name="Google Shape;630;p63"/>
          <p:cNvSpPr txBox="1"/>
          <p:nvPr>
            <p:ph idx="6" type="subTitle"/>
          </p:nvPr>
        </p:nvSpPr>
        <p:spPr>
          <a:xfrm>
            <a:off x="5647000" y="3368375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2 v1">
  <p:cSld name="CUSTOM_39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4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33" name="Google Shape;633;p64"/>
          <p:cNvSpPr/>
          <p:nvPr/>
        </p:nvSpPr>
        <p:spPr>
          <a:xfrm>
            <a:off x="513900" y="2454550"/>
            <a:ext cx="816000" cy="72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34" name="Google Shape;634;p64"/>
          <p:cNvSpPr txBox="1"/>
          <p:nvPr>
            <p:ph idx="1" type="body"/>
          </p:nvPr>
        </p:nvSpPr>
        <p:spPr>
          <a:xfrm>
            <a:off x="1501026" y="2444234"/>
            <a:ext cx="2586000" cy="744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35" name="Google Shape;635;p64"/>
          <p:cNvSpPr txBox="1"/>
          <p:nvPr>
            <p:ph idx="2" type="body"/>
          </p:nvPr>
        </p:nvSpPr>
        <p:spPr>
          <a:xfrm>
            <a:off x="5991742" y="2448697"/>
            <a:ext cx="2586000" cy="744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36" name="Google Shape;636;p64"/>
          <p:cNvSpPr/>
          <p:nvPr/>
        </p:nvSpPr>
        <p:spPr>
          <a:xfrm>
            <a:off x="4924925" y="2459596"/>
            <a:ext cx="816000" cy="7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37" name="Google Shape;637;p64"/>
          <p:cNvSpPr txBox="1"/>
          <p:nvPr>
            <p:ph idx="3" type="subTitle"/>
          </p:nvPr>
        </p:nvSpPr>
        <p:spPr>
          <a:xfrm>
            <a:off x="677100" y="26088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64"/>
          <p:cNvSpPr txBox="1"/>
          <p:nvPr>
            <p:ph idx="4" type="subTitle"/>
          </p:nvPr>
        </p:nvSpPr>
        <p:spPr>
          <a:xfrm>
            <a:off x="5088125" y="26088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2 v2">
  <p:cSld name="CUSTOM_40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5"/>
          <p:cNvSpPr txBox="1"/>
          <p:nvPr>
            <p:ph type="title"/>
          </p:nvPr>
        </p:nvSpPr>
        <p:spPr>
          <a:xfrm>
            <a:off x="566250" y="2339775"/>
            <a:ext cx="39990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41" name="Google Shape;641;p65"/>
          <p:cNvSpPr/>
          <p:nvPr/>
        </p:nvSpPr>
        <p:spPr>
          <a:xfrm>
            <a:off x="5514200" y="14622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42" name="Google Shape;642;p65"/>
          <p:cNvSpPr/>
          <p:nvPr/>
        </p:nvSpPr>
        <p:spPr>
          <a:xfrm>
            <a:off x="5514200" y="2950750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43" name="Google Shape;643;p65"/>
          <p:cNvSpPr txBox="1"/>
          <p:nvPr>
            <p:ph idx="1" type="body"/>
          </p:nvPr>
        </p:nvSpPr>
        <p:spPr>
          <a:xfrm>
            <a:off x="6152675" y="1588100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4" name="Google Shape;644;p65"/>
          <p:cNvSpPr txBox="1"/>
          <p:nvPr>
            <p:ph idx="2" type="body"/>
          </p:nvPr>
        </p:nvSpPr>
        <p:spPr>
          <a:xfrm>
            <a:off x="6149725" y="3074050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5" name="Google Shape;645;p65"/>
          <p:cNvSpPr txBox="1"/>
          <p:nvPr>
            <p:ph idx="3" type="subTitle"/>
          </p:nvPr>
        </p:nvSpPr>
        <p:spPr>
          <a:xfrm>
            <a:off x="5647000" y="1614275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6" name="Google Shape;646;p65"/>
          <p:cNvSpPr txBox="1"/>
          <p:nvPr>
            <p:ph idx="4" type="subTitle"/>
          </p:nvPr>
        </p:nvSpPr>
        <p:spPr>
          <a:xfrm>
            <a:off x="5647000" y="3094900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rue False v1">
  <p:cSld name="CUSTOM_34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6"/>
          <p:cNvSpPr/>
          <p:nvPr/>
        </p:nvSpPr>
        <p:spPr>
          <a:xfrm>
            <a:off x="5912625" y="3041863"/>
            <a:ext cx="22851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49" name="Google Shape;649;p66"/>
          <p:cNvSpPr/>
          <p:nvPr/>
        </p:nvSpPr>
        <p:spPr>
          <a:xfrm>
            <a:off x="6004575" y="3120763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50" name="Google Shape;650;p66"/>
          <p:cNvSpPr txBox="1"/>
          <p:nvPr>
            <p:ph type="title"/>
          </p:nvPr>
        </p:nvSpPr>
        <p:spPr>
          <a:xfrm>
            <a:off x="566250" y="2285400"/>
            <a:ext cx="40674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1" name="Google Shape;651;p66"/>
          <p:cNvSpPr/>
          <p:nvPr/>
        </p:nvSpPr>
        <p:spPr>
          <a:xfrm>
            <a:off x="5912625" y="1371138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52" name="Google Shape;652;p66"/>
          <p:cNvSpPr/>
          <p:nvPr/>
        </p:nvSpPr>
        <p:spPr>
          <a:xfrm>
            <a:off x="6004575" y="1452588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653" name="Google Shape;653;p66"/>
          <p:cNvGrpSpPr/>
          <p:nvPr/>
        </p:nvGrpSpPr>
        <p:grpSpPr>
          <a:xfrm rot="-2700000">
            <a:off x="6131098" y="1596259"/>
            <a:ext cx="348897" cy="200098"/>
            <a:chOff x="3876675" y="1766250"/>
            <a:chExt cx="348900" cy="200100"/>
          </a:xfrm>
        </p:grpSpPr>
        <p:sp>
          <p:nvSpPr>
            <p:cNvPr id="654" name="Google Shape;654;p66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655" name="Google Shape;655;p66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656" name="Google Shape;656;p66"/>
          <p:cNvGrpSpPr/>
          <p:nvPr/>
        </p:nvGrpSpPr>
        <p:grpSpPr>
          <a:xfrm>
            <a:off x="6142124" y="3258302"/>
            <a:ext cx="297600" cy="297600"/>
            <a:chOff x="3902424" y="2300989"/>
            <a:chExt cx="297600" cy="297600"/>
          </a:xfrm>
        </p:grpSpPr>
        <p:sp>
          <p:nvSpPr>
            <p:cNvPr id="657" name="Google Shape;657;p66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658" name="Google Shape;658;p66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659" name="Google Shape;659;p66"/>
          <p:cNvSpPr txBox="1"/>
          <p:nvPr>
            <p:ph idx="1" type="body"/>
          </p:nvPr>
        </p:nvSpPr>
        <p:spPr>
          <a:xfrm>
            <a:off x="6661950" y="1452600"/>
            <a:ext cx="13944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0" name="Google Shape;660;p66"/>
          <p:cNvSpPr txBox="1"/>
          <p:nvPr>
            <p:ph idx="2" type="body"/>
          </p:nvPr>
        </p:nvSpPr>
        <p:spPr>
          <a:xfrm>
            <a:off x="6694150" y="3120750"/>
            <a:ext cx="13944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rue False v2">
  <p:cSld name="CUSTOM_34_1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7"/>
          <p:cNvSpPr/>
          <p:nvPr/>
        </p:nvSpPr>
        <p:spPr>
          <a:xfrm>
            <a:off x="6292650" y="3465375"/>
            <a:ext cx="22851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63" name="Google Shape;663;p67"/>
          <p:cNvSpPr/>
          <p:nvPr/>
        </p:nvSpPr>
        <p:spPr>
          <a:xfrm>
            <a:off x="6384600" y="35442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64" name="Google Shape;664;p67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65" name="Google Shape;665;p67"/>
          <p:cNvSpPr/>
          <p:nvPr/>
        </p:nvSpPr>
        <p:spPr>
          <a:xfrm>
            <a:off x="566250" y="3462825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66" name="Google Shape;666;p67"/>
          <p:cNvSpPr/>
          <p:nvPr/>
        </p:nvSpPr>
        <p:spPr>
          <a:xfrm>
            <a:off x="658200" y="35442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667" name="Google Shape;667;p67"/>
          <p:cNvGrpSpPr/>
          <p:nvPr/>
        </p:nvGrpSpPr>
        <p:grpSpPr>
          <a:xfrm rot="-2700000">
            <a:off x="784723" y="3687946"/>
            <a:ext cx="348897" cy="200098"/>
            <a:chOff x="3876675" y="1766250"/>
            <a:chExt cx="348900" cy="200100"/>
          </a:xfrm>
        </p:grpSpPr>
        <p:sp>
          <p:nvSpPr>
            <p:cNvPr id="668" name="Google Shape;668;p67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669" name="Google Shape;669;p67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670" name="Google Shape;670;p67"/>
          <p:cNvGrpSpPr/>
          <p:nvPr/>
        </p:nvGrpSpPr>
        <p:grpSpPr>
          <a:xfrm>
            <a:off x="6522149" y="3681814"/>
            <a:ext cx="297600" cy="297600"/>
            <a:chOff x="3902424" y="2300989"/>
            <a:chExt cx="297600" cy="297600"/>
          </a:xfrm>
        </p:grpSpPr>
        <p:sp>
          <p:nvSpPr>
            <p:cNvPr id="671" name="Google Shape;671;p67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672" name="Google Shape;672;p67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673" name="Google Shape;673;p67"/>
          <p:cNvSpPr txBox="1"/>
          <p:nvPr>
            <p:ph idx="1" type="body"/>
          </p:nvPr>
        </p:nvSpPr>
        <p:spPr>
          <a:xfrm>
            <a:off x="1331100" y="3544275"/>
            <a:ext cx="13944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4" name="Google Shape;674;p67"/>
          <p:cNvSpPr txBox="1"/>
          <p:nvPr>
            <p:ph idx="2" type="body"/>
          </p:nvPr>
        </p:nvSpPr>
        <p:spPr>
          <a:xfrm>
            <a:off x="7041975" y="3541725"/>
            <a:ext cx="13944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rue False v3">
  <p:cSld name="CUSTOM_34_1_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8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7" name="Google Shape;677;p68"/>
          <p:cNvSpPr/>
          <p:nvPr/>
        </p:nvSpPr>
        <p:spPr>
          <a:xfrm>
            <a:off x="566250" y="520900"/>
            <a:ext cx="8040900" cy="367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68"/>
          <p:cNvSpPr/>
          <p:nvPr/>
        </p:nvSpPr>
        <p:spPr>
          <a:xfrm>
            <a:off x="4841575" y="3838475"/>
            <a:ext cx="22851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79" name="Google Shape;679;p68"/>
          <p:cNvSpPr/>
          <p:nvPr/>
        </p:nvSpPr>
        <p:spPr>
          <a:xfrm>
            <a:off x="4933525" y="39173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80" name="Google Shape;680;p68"/>
          <p:cNvSpPr txBox="1"/>
          <p:nvPr>
            <p:ph type="title"/>
          </p:nvPr>
        </p:nvSpPr>
        <p:spPr>
          <a:xfrm>
            <a:off x="918800" y="833450"/>
            <a:ext cx="7316400" cy="2098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81" name="Google Shape;681;p68"/>
          <p:cNvSpPr/>
          <p:nvPr/>
        </p:nvSpPr>
        <p:spPr>
          <a:xfrm>
            <a:off x="2017325" y="3835925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82" name="Google Shape;682;p68"/>
          <p:cNvSpPr/>
          <p:nvPr/>
        </p:nvSpPr>
        <p:spPr>
          <a:xfrm>
            <a:off x="2109275" y="39173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683" name="Google Shape;683;p68"/>
          <p:cNvGrpSpPr/>
          <p:nvPr/>
        </p:nvGrpSpPr>
        <p:grpSpPr>
          <a:xfrm rot="-2700000">
            <a:off x="2235798" y="4061046"/>
            <a:ext cx="348897" cy="200098"/>
            <a:chOff x="3876675" y="1766250"/>
            <a:chExt cx="348900" cy="200100"/>
          </a:xfrm>
        </p:grpSpPr>
        <p:sp>
          <p:nvSpPr>
            <p:cNvPr id="684" name="Google Shape;684;p68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685" name="Google Shape;685;p68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686" name="Google Shape;686;p68"/>
          <p:cNvGrpSpPr/>
          <p:nvPr/>
        </p:nvGrpSpPr>
        <p:grpSpPr>
          <a:xfrm>
            <a:off x="5071074" y="4054914"/>
            <a:ext cx="297600" cy="297600"/>
            <a:chOff x="3902424" y="2300989"/>
            <a:chExt cx="297600" cy="297600"/>
          </a:xfrm>
        </p:grpSpPr>
        <p:sp>
          <p:nvSpPr>
            <p:cNvPr id="687" name="Google Shape;687;p68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688" name="Google Shape;688;p68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689" name="Google Shape;689;p68"/>
          <p:cNvSpPr txBox="1"/>
          <p:nvPr>
            <p:ph idx="1" type="body"/>
          </p:nvPr>
        </p:nvSpPr>
        <p:spPr>
          <a:xfrm>
            <a:off x="2772900" y="3917375"/>
            <a:ext cx="13944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0" name="Google Shape;690;p68"/>
          <p:cNvSpPr txBox="1"/>
          <p:nvPr>
            <p:ph idx="2" type="body"/>
          </p:nvPr>
        </p:nvSpPr>
        <p:spPr>
          <a:xfrm>
            <a:off x="5609675" y="3914825"/>
            <a:ext cx="13944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56" Type="http://schemas.openxmlformats.org/officeDocument/2006/relationships/theme" Target="../theme/theme2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8620721" y="4740146"/>
            <a:ext cx="523200" cy="235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571500" y="571500"/>
            <a:ext cx="8049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71481" y="1726350"/>
            <a:ext cx="8049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  <a:defRPr sz="1100"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 sz="11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 sz="1100"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  <a:defRPr sz="1100"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 sz="1100"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 sz="11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80">
          <p15:clr>
            <a:srgbClr val="F26B43"/>
          </p15:clr>
        </p15:guide>
        <p15:guide id="2" pos="180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3060">
          <p15:clr>
            <a:srgbClr val="F26B43"/>
          </p15:clr>
        </p15:guide>
        <p15:guide id="5" orient="horz" pos="360">
          <p15:clr>
            <a:srgbClr val="F26B43"/>
          </p15:clr>
        </p15:guide>
        <p15:guide id="6" pos="360">
          <p15:clr>
            <a:srgbClr val="F26B43"/>
          </p15:clr>
        </p15:guide>
        <p15:guide id="7" orient="horz" pos="2880">
          <p15:clr>
            <a:srgbClr val="F26B43"/>
          </p15:clr>
        </p15:guide>
        <p15:guide id="8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image" Target="../media/image13.jpg"/><Relationship Id="rId5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31.jpg"/><Relationship Id="rId5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8"/>
          <p:cNvSpPr txBox="1"/>
          <p:nvPr>
            <p:ph type="title"/>
          </p:nvPr>
        </p:nvSpPr>
        <p:spPr>
          <a:xfrm>
            <a:off x="566250" y="408150"/>
            <a:ext cx="77772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--|</a:t>
            </a:r>
            <a:endParaRPr/>
          </a:p>
        </p:txBody>
      </p:sp>
      <p:sp>
        <p:nvSpPr>
          <p:cNvPr id="762" name="Google Shape;762;p78"/>
          <p:cNvSpPr txBox="1"/>
          <p:nvPr>
            <p:ph idx="1" type="body"/>
          </p:nvPr>
        </p:nvSpPr>
        <p:spPr>
          <a:xfrm>
            <a:off x="566250" y="1018800"/>
            <a:ext cx="7777200" cy="2766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text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79"/>
          <p:cNvSpPr txBox="1"/>
          <p:nvPr>
            <p:ph type="title"/>
          </p:nvPr>
        </p:nvSpPr>
        <p:spPr>
          <a:xfrm>
            <a:off x="566250" y="445025"/>
            <a:ext cx="4093500" cy="500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79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-| | Connection Type     | Connection-oriented      | Connectionless           | | Reliability         | Reliable delivery        | Unreliable delivery      | | Error Checking      | Yes                    | No                      | | Speed               | Slower                  | Faster                  | | Use Cases           | Web browsing, email     | Streaming, gaming       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Summary of Differences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is ideal for applications requiring reliable data transmission, while UDP is better suited for applications prioritizing speed and low latency.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Real-World Examples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**TCP**: Downloading a file or sending an email.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**UDP**: Watching a live sports event or playing an online game.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Importance of Choosing the Right Protocol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the appropriate protocol based on application requirements is crucial for optimizing performance and ensuring effective communication.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9" name="Google Shape;769;p7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27" y="1220850"/>
            <a:ext cx="2701800" cy="2701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0"/>
          <p:cNvSpPr txBox="1"/>
          <p:nvPr>
            <p:ph type="title"/>
          </p:nvPr>
        </p:nvSpPr>
        <p:spPr>
          <a:xfrm>
            <a:off x="566250" y="445025"/>
            <a:ext cx="4093500" cy="500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Ethernet</a:t>
            </a:r>
            <a:endParaRPr/>
          </a:p>
        </p:txBody>
      </p:sp>
      <p:sp>
        <p:nvSpPr>
          <p:cNvPr id="775" name="Google Shape;775;p80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Explanation of Ethernet Technology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Ethernet is a widely used networking technology that facilitates communication over wired connections in local area networks (LANs). It defines standards for data transmission.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Significance in Local Area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Ethernet has become the dominant technology for LANs due to its reliability, speed, and simplicity, enabling devices to connect and communicate effectively.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How Ethernet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Ethernet uses a system of frames to encapsulate data for transmission. Each frame contains source and destination MAC addresses, ensuring that data reaches the correct device.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Media Access Control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Ethernet employs a media access control (MAC) protocol to manage how devices share the network medium, preventing collisions and ensuring orderly communication.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Real-World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an office environment, Ethernet cables connect computers, printers, and servers, allowing for seamless data transfer and resource sharing.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Summary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Ethernet technology is fundamental to local area networking, providing a reliable and efficient means of communication over wired connections.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6" name="Google Shape;776;p8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27" y="1814116"/>
            <a:ext cx="2701799" cy="15152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1"/>
          <p:cNvSpPr txBox="1"/>
          <p:nvPr>
            <p:ph type="title"/>
          </p:nvPr>
        </p:nvSpPr>
        <p:spPr>
          <a:xfrm>
            <a:off x="566250" y="445025"/>
            <a:ext cx="4093500" cy="500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Troubleshooting Ethernet Connections</a:t>
            </a:r>
            <a:endParaRPr/>
          </a:p>
        </p:txBody>
      </p:sp>
      <p:sp>
        <p:nvSpPr>
          <p:cNvPr id="782" name="Google Shape;782;p81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Basic Troubleshooting Techniques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Ethernet connection issues can arise due to various factors, including cable faults, device misconfigurations, and network congestion.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Potential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**Cable Issues**: Damaged or improperly connected cables can disrupt connectivity.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**Device Configuration**: Incorrect network settings can prevent devices from communicating.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**Network Congestion**: High traffic levels can lead to slow performance or dropped connections.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Solutions for Common Issues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**Check Cables**: Inspect and replace damaged cables to restore connectivity.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**Verify Settings**: Ensure devices are configured correctly with the appropriate IP addresses and subnet masks.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**Monitor Traffic**: Use network monitoring tools to identify and address congestion issues.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Illustrations of Troubleshooting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aids can enhance understanding of troubleshooting techniques and common problems encountered in Ethernet connections.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Summary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troubleshooting techniques are essential for maintaining Ethernet connections, ensuring reliable communication and optimal network performance.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3" name="Google Shape;783;p8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978" l="0" r="0" t="12985"/>
          <a:stretch/>
        </p:blipFill>
        <p:spPr>
          <a:xfrm>
            <a:off x="5870827" y="571500"/>
            <a:ext cx="2701800" cy="40004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2"/>
          <p:cNvSpPr txBox="1"/>
          <p:nvPr>
            <p:ph type="title"/>
          </p:nvPr>
        </p:nvSpPr>
        <p:spPr>
          <a:xfrm>
            <a:off x="566250" y="408150"/>
            <a:ext cx="77772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Wireless Standards and Protocols</a:t>
            </a:r>
            <a:endParaRPr/>
          </a:p>
        </p:txBody>
      </p:sp>
      <p:sp>
        <p:nvSpPr>
          <p:cNvPr id="789" name="Google Shape;789;p82"/>
          <p:cNvSpPr txBox="1"/>
          <p:nvPr>
            <p:ph idx="1" type="body"/>
          </p:nvPr>
        </p:nvSpPr>
        <p:spPr>
          <a:xfrm>
            <a:off x="566250" y="1018800"/>
            <a:ext cx="7777200" cy="2766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Introduction to Wireless Standards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Wireless communication standards define the specifications for data transmission over wireless networks, ensuring compatibility and interoperability among devices.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IEEE 802.11 Standards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IEEE 802.11 family of standards governs WLANs, with various versions offering different speeds and features: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**802.11a**: 54 Mbps over 5 GHz frequency.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**802.11b**: 11 Mbps over 2.4 GHz frequency.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**802.11g**: 54 Mbps over 2.4 GHz frequency.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**802.11n**: Up to 600 Mbps using multiple antennas.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**802.11ac**: Gigabit speeds over 5 GHz frequency.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Summary of Applications and Differences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wireless standards are used based on requirements for speed, range, and interference resistance, making it essential to choose the appropriate standard for specific applications.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Visuals for Standards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 comparing the various IEEE 802.11 standards can help illustrate their differences and applications in real-world scenarios.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0" name="Google Shape;790;p82"/>
          <p:cNvGrpSpPr/>
          <p:nvPr/>
        </p:nvGrpSpPr>
        <p:grpSpPr>
          <a:xfrm>
            <a:off x="6282300" y="2299963"/>
            <a:ext cx="2737500" cy="2737500"/>
            <a:chOff x="650375" y="960238"/>
            <a:chExt cx="2737500" cy="2737500"/>
          </a:xfrm>
        </p:grpSpPr>
        <p:grpSp>
          <p:nvGrpSpPr>
            <p:cNvPr id="791" name="Google Shape;791;p82"/>
            <p:cNvGrpSpPr/>
            <p:nvPr/>
          </p:nvGrpSpPr>
          <p:grpSpPr>
            <a:xfrm>
              <a:off x="650375" y="960238"/>
              <a:ext cx="2737500" cy="2737500"/>
              <a:chOff x="4221400" y="1860713"/>
              <a:chExt cx="2737500" cy="2737500"/>
            </a:xfrm>
          </p:grpSpPr>
          <p:pic>
            <p:nvPicPr>
              <p:cNvPr id="792" name="Google Shape;792;p8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221400" y="1860713"/>
                <a:ext cx="2737500" cy="2737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3" name="Google Shape;793;p82"/>
              <p:cNvSpPr/>
              <p:nvPr/>
            </p:nvSpPr>
            <p:spPr>
              <a:xfrm>
                <a:off x="4221400" y="1860725"/>
                <a:ext cx="2737500" cy="2298600"/>
              </a:xfrm>
              <a:prstGeom prst="roundRect">
                <a:avLst>
                  <a:gd fmla="val 3390" name="adj"/>
                </a:avLst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548625">
                <a:noAutofit/>
              </a:bodyPr>
              <a:lstStyle/>
              <a:p>
                <a:pPr indent="0" lvl="0" marL="45720" marR="4572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Inter SemiBold"/>
                    <a:ea typeface="Inter SemiBold"/>
                    <a:cs typeface="Inter SemiBold"/>
                    <a:sym typeface="Inter SemiBold"/>
                  </a:rPr>
                  <a:t>This slide contains additional content. Please find it under the speaker notes below.</a:t>
                </a:r>
                <a:endParaRPr sz="1000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endParaRPr>
              </a:p>
            </p:txBody>
          </p:sp>
          <p:sp>
            <p:nvSpPr>
              <p:cNvPr id="794" name="Google Shape;794;p82"/>
              <p:cNvSpPr/>
              <p:nvPr/>
            </p:nvSpPr>
            <p:spPr>
              <a:xfrm>
                <a:off x="4316628" y="2032538"/>
                <a:ext cx="2547000" cy="3537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4572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FFFFFF"/>
                    </a:solidFill>
                    <a:latin typeface="Inter ExtraBold"/>
                    <a:ea typeface="Inter ExtraBold"/>
                    <a:cs typeface="Inter ExtraBold"/>
                    <a:sym typeface="Inter ExtraBold"/>
                  </a:rPr>
                  <a:t>💡 SlidesAI Tip</a:t>
                </a:r>
                <a:endParaRPr sz="1300">
                  <a:solidFill>
                    <a:srgbClr val="FFFFFF"/>
                  </a:solidFill>
                  <a:latin typeface="Inter ExtraBold"/>
                  <a:ea typeface="Inter ExtraBold"/>
                  <a:cs typeface="Inter ExtraBold"/>
                  <a:sym typeface="Inter ExtraBold"/>
                </a:endParaRPr>
              </a:p>
            </p:txBody>
          </p:sp>
        </p:grpSp>
        <p:sp>
          <p:nvSpPr>
            <p:cNvPr id="795" name="Google Shape;795;p82"/>
            <p:cNvSpPr/>
            <p:nvPr/>
          </p:nvSpPr>
          <p:spPr>
            <a:xfrm>
              <a:off x="650375" y="1867050"/>
              <a:ext cx="2737500" cy="18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3"/>
          <p:cNvSpPr txBox="1"/>
          <p:nvPr>
            <p:ph type="title"/>
          </p:nvPr>
        </p:nvSpPr>
        <p:spPr>
          <a:xfrm>
            <a:off x="566250" y="408150"/>
            <a:ext cx="77772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Between UTP and STP</a:t>
            </a:r>
            <a:endParaRPr/>
          </a:p>
        </p:txBody>
      </p:sp>
      <p:graphicFrame>
        <p:nvGraphicFramePr>
          <p:cNvPr id="801" name="Google Shape;801;p83"/>
          <p:cNvGraphicFramePr/>
          <p:nvPr/>
        </p:nvGraphicFramePr>
        <p:xfrm>
          <a:off x="566250" y="123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{38C6A60C-7807-4239-BBB6-9E417E184B7F}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Feature</a:t>
                      </a:r>
                      <a:endParaRPr b="1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UTP</a:t>
                      </a:r>
                      <a:endParaRPr b="1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STP</a:t>
                      </a:r>
                      <a:endParaRPr b="1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pSp>
        <p:nvGrpSpPr>
          <p:cNvPr id="802" name="Google Shape;802;p83"/>
          <p:cNvGrpSpPr/>
          <p:nvPr/>
        </p:nvGrpSpPr>
        <p:grpSpPr>
          <a:xfrm>
            <a:off x="6282300" y="2299963"/>
            <a:ext cx="2737500" cy="2737500"/>
            <a:chOff x="650375" y="960238"/>
            <a:chExt cx="2737500" cy="2737500"/>
          </a:xfrm>
        </p:grpSpPr>
        <p:grpSp>
          <p:nvGrpSpPr>
            <p:cNvPr id="803" name="Google Shape;803;p83"/>
            <p:cNvGrpSpPr/>
            <p:nvPr/>
          </p:nvGrpSpPr>
          <p:grpSpPr>
            <a:xfrm>
              <a:off x="650375" y="960238"/>
              <a:ext cx="2737500" cy="2737500"/>
              <a:chOff x="4221400" y="1860713"/>
              <a:chExt cx="2737500" cy="2737500"/>
            </a:xfrm>
          </p:grpSpPr>
          <p:pic>
            <p:nvPicPr>
              <p:cNvPr id="804" name="Google Shape;804;p8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221400" y="1860713"/>
                <a:ext cx="2737500" cy="2737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5" name="Google Shape;805;p83"/>
              <p:cNvSpPr/>
              <p:nvPr/>
            </p:nvSpPr>
            <p:spPr>
              <a:xfrm>
                <a:off x="4221400" y="1860725"/>
                <a:ext cx="2737500" cy="2298600"/>
              </a:xfrm>
              <a:prstGeom prst="roundRect">
                <a:avLst>
                  <a:gd fmla="val 3390" name="adj"/>
                </a:avLst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548625">
                <a:noAutofit/>
              </a:bodyPr>
              <a:lstStyle/>
              <a:p>
                <a:pPr indent="0" lvl="0" marL="45720" marR="4572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Inter SemiBold"/>
                    <a:ea typeface="Inter SemiBold"/>
                    <a:cs typeface="Inter SemiBold"/>
                    <a:sym typeface="Inter SemiBold"/>
                  </a:rPr>
                  <a:t>This slide contains additional content. Please find it under the speaker notes below.</a:t>
                </a:r>
                <a:endParaRPr sz="1000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endParaRPr>
              </a:p>
            </p:txBody>
          </p:sp>
          <p:sp>
            <p:nvSpPr>
              <p:cNvPr id="806" name="Google Shape;806;p83"/>
              <p:cNvSpPr/>
              <p:nvPr/>
            </p:nvSpPr>
            <p:spPr>
              <a:xfrm>
                <a:off x="4316628" y="2032538"/>
                <a:ext cx="2547000" cy="3537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4572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FFFFFF"/>
                    </a:solidFill>
                    <a:latin typeface="Inter ExtraBold"/>
                    <a:ea typeface="Inter ExtraBold"/>
                    <a:cs typeface="Inter ExtraBold"/>
                    <a:sym typeface="Inter ExtraBold"/>
                  </a:rPr>
                  <a:t>💡 SlidesAI Tip</a:t>
                </a:r>
                <a:endParaRPr sz="1300">
                  <a:solidFill>
                    <a:srgbClr val="FFFFFF"/>
                  </a:solidFill>
                  <a:latin typeface="Inter ExtraBold"/>
                  <a:ea typeface="Inter ExtraBold"/>
                  <a:cs typeface="Inter ExtraBold"/>
                  <a:sym typeface="Inter ExtraBold"/>
                </a:endParaRPr>
              </a:p>
            </p:txBody>
          </p:sp>
        </p:grpSp>
        <p:sp>
          <p:nvSpPr>
            <p:cNvPr id="807" name="Google Shape;807;p83"/>
            <p:cNvSpPr/>
            <p:nvPr/>
          </p:nvSpPr>
          <p:spPr>
            <a:xfrm>
              <a:off x="650375" y="1867050"/>
              <a:ext cx="2737500" cy="18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4"/>
          <p:cNvSpPr txBox="1"/>
          <p:nvPr>
            <p:ph type="title"/>
          </p:nvPr>
        </p:nvSpPr>
        <p:spPr>
          <a:xfrm>
            <a:off x="566250" y="408150"/>
            <a:ext cx="77772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--|</a:t>
            </a:r>
            <a:endParaRPr/>
          </a:p>
        </p:txBody>
      </p:sp>
      <p:sp>
        <p:nvSpPr>
          <p:cNvPr id="813" name="Google Shape;813;p84"/>
          <p:cNvSpPr txBox="1"/>
          <p:nvPr>
            <p:ph idx="1" type="body"/>
          </p:nvPr>
        </p:nvSpPr>
        <p:spPr>
          <a:xfrm>
            <a:off x="566250" y="1018800"/>
            <a:ext cx="7777200" cy="2766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text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5"/>
          <p:cNvSpPr txBox="1"/>
          <p:nvPr>
            <p:ph type="title"/>
          </p:nvPr>
        </p:nvSpPr>
        <p:spPr>
          <a:xfrm>
            <a:off x="566250" y="408150"/>
            <a:ext cx="77772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endParaRPr/>
          </a:p>
        </p:txBody>
      </p:sp>
      <p:sp>
        <p:nvSpPr>
          <p:cNvPr id="819" name="Google Shape;819;p85"/>
          <p:cNvSpPr txBox="1"/>
          <p:nvPr>
            <p:ph idx="1" type="body"/>
          </p:nvPr>
        </p:nvSpPr>
        <p:spPr>
          <a:xfrm>
            <a:off x="566250" y="1018800"/>
            <a:ext cx="7777200" cy="2766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text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6"/>
          <p:cNvSpPr txBox="1"/>
          <p:nvPr>
            <p:ph type="title"/>
          </p:nvPr>
        </p:nvSpPr>
        <p:spPr>
          <a:xfrm>
            <a:off x="566250" y="445025"/>
            <a:ext cx="4093500" cy="500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Applications of Each Category</a:t>
            </a:r>
            <a:endParaRPr/>
          </a:p>
        </p:txBody>
      </p:sp>
      <p:sp>
        <p:nvSpPr>
          <p:cNvPr id="825" name="Google Shape;825;p86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Real-World Examples of Cable Usage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**CAT5e**: Used in small office networks for standard internet connectivity.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**CAT6**: Commonly used in enterprise environments where high-speed connections are required.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**CAT6a**: Ideal for data centers needing high-speed connections over longer distances.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**CAT7**: Used in environments with high interference, ensuring reliable performance.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**CAT8**: Employed in data centers for high-speed connections between servers and switches.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Summary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the appropriate cable category based on real-world applications is crucial for optimizing network performance and reliability.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6" name="Google Shape;826;p8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27" y="1220850"/>
            <a:ext cx="2701800" cy="2701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87"/>
          <p:cNvSpPr txBox="1"/>
          <p:nvPr>
            <p:ph type="title"/>
          </p:nvPr>
        </p:nvSpPr>
        <p:spPr>
          <a:xfrm>
            <a:off x="566250" y="445025"/>
            <a:ext cx="4093500" cy="500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Applications of CAT5e</a:t>
            </a:r>
            <a:endParaRPr/>
          </a:p>
        </p:txBody>
      </p:sp>
      <p:sp>
        <p:nvSpPr>
          <p:cNvPr id="832" name="Google Shape;832;p87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Examples of CAT5e Deployment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**Residential Networks**: Used in homes to connect computers, smart TVs, and gaming consoles to the internet.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**Small Office Networks**: Employed in small businesses for reliable connectivity among devices, such as computers and printers.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**Educational Institutions**: Used in schools and universities to connect classrooms and labs to the internet.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Summary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CAT5e cables are widely used in various real-world applications, providing reliable connectivity for both residential and commercial environments.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3" name="Google Shape;833;p8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27" y="1740102"/>
            <a:ext cx="2701798" cy="16632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0"/>
          <p:cNvSpPr txBox="1"/>
          <p:nvPr>
            <p:ph type="title"/>
          </p:nvPr>
        </p:nvSpPr>
        <p:spPr>
          <a:xfrm>
            <a:off x="566250" y="408150"/>
            <a:ext cx="77772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Internetworking</a:t>
            </a:r>
            <a:endParaRPr/>
          </a:p>
        </p:txBody>
      </p:sp>
      <p:sp>
        <p:nvSpPr>
          <p:cNvPr id="702" name="Google Shape;702;p70"/>
          <p:cNvSpPr txBox="1"/>
          <p:nvPr>
            <p:ph idx="1" type="body"/>
          </p:nvPr>
        </p:nvSpPr>
        <p:spPr>
          <a:xfrm>
            <a:off x="566250" y="1018800"/>
            <a:ext cx="7777200" cy="2766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Definition of Internetworking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Internetworking refers to the practice of connecting multiple networks together to form a larger network. This allows for seamless communication and data exchange between different network segments.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Significance of Internetworking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Internetworking is crucial for enabling different systems to communicate, share resources, and access information across diverse networks. It forms the backbone of the modern Internet.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Role of Routers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Routers are devices that forward data packets between computer networks. They determine the best path for data to travel and connect different networks, ensuring efficient data transmission.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Role of Switches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Switches operate within a single network and connect devices, allowing them to communicate. They manage data traffic and reduce collisions by creating separate collision domains.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Packet Transmission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packets are small units of data transmitted over a network. Internetworking facilitates the movement of these packets between networks, ensuring they reach their intended destination.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Real-World Example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a company with multiple branch offices. Internetworking allows employees in different locations to access shared resources, communicate via email, and collaborate on projects seamlessly.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Summary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Internetworking is essential for modern communication, enabling connectivity between various networks and devices, and is facilitated by routers and switches.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88"/>
          <p:cNvSpPr txBox="1"/>
          <p:nvPr>
            <p:ph type="title"/>
          </p:nvPr>
        </p:nvSpPr>
        <p:spPr>
          <a:xfrm>
            <a:off x="278250" y="445025"/>
            <a:ext cx="7803600" cy="47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Evolution of Networking</a:t>
            </a:r>
            <a:endParaRPr/>
          </a:p>
        </p:txBody>
      </p:sp>
      <p:sp>
        <p:nvSpPr>
          <p:cNvPr id="839" name="Google Shape;839;p88"/>
          <p:cNvSpPr txBox="1"/>
          <p:nvPr>
            <p:ph idx="1" type="body"/>
          </p:nvPr>
        </p:nvSpPr>
        <p:spPr>
          <a:xfrm>
            <a:off x="2691118" y="1237550"/>
            <a:ext cx="5390700" cy="663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development of **ARPANET**, one of the first **networks**, marks the beginning of networking, allowing computers to connect within a limited geographical area.</a:t>
            </a:r>
            <a:endParaRPr/>
          </a:p>
        </p:txBody>
      </p:sp>
      <p:sp>
        <p:nvSpPr>
          <p:cNvPr id="840" name="Google Shape;840;p88"/>
          <p:cNvSpPr txBox="1"/>
          <p:nvPr>
            <p:ph idx="2" type="body"/>
          </p:nvPr>
        </p:nvSpPr>
        <p:spPr>
          <a:xfrm>
            <a:off x="2691118" y="2225625"/>
            <a:ext cx="5390700" cy="663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rise of **Ethernet** technology enhances **Local Area Networks (LANs)**, enabling resource sharing like printers and files among nearby computers.</a:t>
            </a:r>
            <a:endParaRPr/>
          </a:p>
        </p:txBody>
      </p:sp>
      <p:sp>
        <p:nvSpPr>
          <p:cNvPr id="841" name="Google Shape;841;p88"/>
          <p:cNvSpPr txBox="1"/>
          <p:nvPr>
            <p:ph idx="3" type="body"/>
          </p:nvPr>
        </p:nvSpPr>
        <p:spPr>
          <a:xfrm>
            <a:off x="2691103" y="3297425"/>
            <a:ext cx="5390700" cy="663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introduction of the **Internet Protocol Suite (TCP/IP)** standardizes networking, facilitating the expansion of **Wide Area Networks (WANs)** and global connectivity.</a:t>
            </a:r>
            <a:endParaRPr/>
          </a:p>
        </p:txBody>
      </p:sp>
      <p:sp>
        <p:nvSpPr>
          <p:cNvPr id="842" name="Google Shape;842;p88"/>
          <p:cNvSpPr txBox="1"/>
          <p:nvPr>
            <p:ph idx="4" type="subTitle"/>
          </p:nvPr>
        </p:nvSpPr>
        <p:spPr>
          <a:xfrm>
            <a:off x="203925" y="1404950"/>
            <a:ext cx="19959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1960s</a:t>
            </a:r>
            <a:endParaRPr/>
          </a:p>
        </p:txBody>
      </p:sp>
      <p:sp>
        <p:nvSpPr>
          <p:cNvPr id="843" name="Google Shape;843;p88"/>
          <p:cNvSpPr txBox="1"/>
          <p:nvPr>
            <p:ph idx="5" type="subTitle"/>
          </p:nvPr>
        </p:nvSpPr>
        <p:spPr>
          <a:xfrm>
            <a:off x="203925" y="2412375"/>
            <a:ext cx="19959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1980s</a:t>
            </a:r>
            <a:endParaRPr/>
          </a:p>
        </p:txBody>
      </p:sp>
      <p:sp>
        <p:nvSpPr>
          <p:cNvPr id="844" name="Google Shape;844;p88"/>
          <p:cNvSpPr txBox="1"/>
          <p:nvPr>
            <p:ph idx="6" type="subTitle"/>
          </p:nvPr>
        </p:nvSpPr>
        <p:spPr>
          <a:xfrm>
            <a:off x="203925" y="3456625"/>
            <a:ext cx="19959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1990s</a:t>
            </a:r>
            <a:endParaRPr/>
          </a:p>
        </p:txBody>
      </p:sp>
      <p:sp>
        <p:nvSpPr>
          <p:cNvPr id="845" name="Google Shape;845;p88"/>
          <p:cNvSpPr txBox="1"/>
          <p:nvPr>
            <p:ph idx="7" type="body"/>
          </p:nvPr>
        </p:nvSpPr>
        <p:spPr>
          <a:xfrm>
            <a:off x="2691103" y="4065025"/>
            <a:ext cx="5390700" cy="663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**Wireless networking technologies (Wi-Fi)** revolutionize access, allowing devices to connect without physical cables, making networking more accessible.</a:t>
            </a:r>
            <a:endParaRPr/>
          </a:p>
        </p:txBody>
      </p:sp>
      <p:sp>
        <p:nvSpPr>
          <p:cNvPr id="846" name="Google Shape;846;p88"/>
          <p:cNvSpPr txBox="1"/>
          <p:nvPr>
            <p:ph idx="8" type="subTitle"/>
          </p:nvPr>
        </p:nvSpPr>
        <p:spPr>
          <a:xfrm>
            <a:off x="203925" y="4232425"/>
            <a:ext cx="19959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2000s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9"/>
          <p:cNvSpPr txBox="1"/>
          <p:nvPr>
            <p:ph type="title"/>
          </p:nvPr>
        </p:nvSpPr>
        <p:spPr>
          <a:xfrm>
            <a:off x="3531375" y="445025"/>
            <a:ext cx="5106900" cy="50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Networks</a:t>
            </a:r>
            <a:endParaRPr/>
          </a:p>
        </p:txBody>
      </p:sp>
      <p:sp>
        <p:nvSpPr>
          <p:cNvPr id="852" name="Google Shape;852;p89"/>
          <p:cNvSpPr txBox="1"/>
          <p:nvPr>
            <p:ph idx="1" type="body"/>
          </p:nvPr>
        </p:nvSpPr>
        <p:spPr>
          <a:xfrm>
            <a:off x="3531375" y="1077925"/>
            <a:ext cx="51069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different types of networks is essential for grasping how they function and their applications in various settings.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**Local Area Network (LAN)**: A LAN connects computers within a limited area, such as a home, office, or campus. It allows for high-speed data transfer and resource sharing among connected devices.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**Metropolitan Area Network (MAN)**: A MAN covers a larger geographic area than a LAN, typically spanning a city or a large campus. It connects multiple LANs and facilitates communication across a broader region.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**Wide Area Network (WAN)**: WANs connect multiple LANs over long distances, often using leased telecommunication lines. The Internet is the largest example of a WAN, enabling global connectivity.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**Personal Area Network (PAN)**: A PAN is a small network, typically within a range of a few meters, connecting personal devices like smartphones, tablets, and laptops via Bluetooth or Wi-Fi.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**Real-World Examples**: An office network where employees share files and printers; A city's public Wi-Fi network providing internet access in parks and public spaces; A multinational corporation's network connecting offices in different countries.</a:t>
            </a:r>
            <a:endParaRPr/>
          </a:p>
        </p:txBody>
      </p:sp>
      <p:pic>
        <p:nvPicPr>
          <p:cNvPr id="853" name="Google Shape;853;p8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50" y="1719384"/>
            <a:ext cx="2300399" cy="17047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90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Internetworking Devices</a:t>
            </a:r>
            <a:endParaRPr/>
          </a:p>
        </p:txBody>
      </p:sp>
      <p:sp>
        <p:nvSpPr>
          <p:cNvPr id="859" name="Google Shape;859;p90"/>
          <p:cNvSpPr txBox="1"/>
          <p:nvPr>
            <p:ph idx="1" type="subTitle"/>
          </p:nvPr>
        </p:nvSpPr>
        <p:spPr>
          <a:xfrm>
            <a:off x="571500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Key Devices</a:t>
            </a:r>
            <a:endParaRPr/>
          </a:p>
        </p:txBody>
      </p:sp>
      <p:sp>
        <p:nvSpPr>
          <p:cNvPr id="860" name="Google Shape;860;p90"/>
          <p:cNvSpPr txBox="1"/>
          <p:nvPr>
            <p:ph idx="2" type="subTitle"/>
          </p:nvPr>
        </p:nvSpPr>
        <p:spPr>
          <a:xfrm>
            <a:off x="3300075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Functions</a:t>
            </a:r>
            <a:endParaRPr/>
          </a:p>
        </p:txBody>
      </p:sp>
      <p:sp>
        <p:nvSpPr>
          <p:cNvPr id="861" name="Google Shape;861;p90"/>
          <p:cNvSpPr txBox="1"/>
          <p:nvPr>
            <p:ph idx="3" type="subTitle"/>
          </p:nvPr>
        </p:nvSpPr>
        <p:spPr>
          <a:xfrm>
            <a:off x="6028825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Visuals and Summary</a:t>
            </a:r>
            <a:endParaRPr/>
          </a:p>
        </p:txBody>
      </p:sp>
      <p:sp>
        <p:nvSpPr>
          <p:cNvPr id="862" name="Google Shape;862;p90"/>
          <p:cNvSpPr txBox="1"/>
          <p:nvPr>
            <p:ph idx="4" type="body"/>
          </p:nvPr>
        </p:nvSpPr>
        <p:spPr>
          <a:xfrm>
            <a:off x="571350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Internetworking devices play a crucial role in facilitating communication between different networks. Key devices include **routers**, **switches**, **bridges**, and **hubs**.</a:t>
            </a:r>
            <a:endParaRPr/>
          </a:p>
        </p:txBody>
      </p:sp>
      <p:sp>
        <p:nvSpPr>
          <p:cNvPr id="863" name="Google Shape;863;p90"/>
          <p:cNvSpPr txBox="1"/>
          <p:nvPr>
            <p:ph idx="5" type="body"/>
          </p:nvPr>
        </p:nvSpPr>
        <p:spPr>
          <a:xfrm>
            <a:off x="3300075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**Routers** connect multiple networks and direct data packets to their destinations using routing tables. **Switches** connect devices within a single network, managing data traffic and reducing collisions. **Bridges** connect two or more network segments, filtering traffic and reducing collisions. **Hubs** connect multiple Ethernet devices, transmitting data to all connected devices.</a:t>
            </a:r>
            <a:endParaRPr/>
          </a:p>
        </p:txBody>
      </p:sp>
      <p:sp>
        <p:nvSpPr>
          <p:cNvPr id="864" name="Google Shape;864;p90"/>
          <p:cNvSpPr txBox="1"/>
          <p:nvPr>
            <p:ph idx="6" type="body"/>
          </p:nvPr>
        </p:nvSpPr>
        <p:spPr>
          <a:xfrm>
            <a:off x="6028825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 illustrating how **routers**, **switches**, **bridges**, and **hubs** function within a network can enhance comprehension. Internetworking devices are essential for ensuring efficient communication and data exchange between networks.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1"/>
          <p:cNvSpPr txBox="1"/>
          <p:nvPr>
            <p:ph type="title"/>
          </p:nvPr>
        </p:nvSpPr>
        <p:spPr>
          <a:xfrm>
            <a:off x="566250" y="445025"/>
            <a:ext cx="40935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of the OSI Model</a:t>
            </a:r>
            <a:endParaRPr/>
          </a:p>
        </p:txBody>
      </p:sp>
      <p:sp>
        <p:nvSpPr>
          <p:cNvPr id="870" name="Google Shape;870;p91"/>
          <p:cNvSpPr txBox="1"/>
          <p:nvPr>
            <p:ph idx="1" type="body"/>
          </p:nvPr>
        </p:nvSpPr>
        <p:spPr>
          <a:xfrm>
            <a:off x="566250" y="1149575"/>
            <a:ext cx="4093500" cy="351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the OSI model enhances comprehension of how data is transmitted and processed across different layers, emphasizing the importance of each layer's function.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**Diagram of the OSI Model**: A visual representation of the OSI model can illustrate the seven layers and their functions, making it easier to understand how data flows through a network.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**Layer Descriptions**: Each layer can be described alongside the diagram, highlighting its role and the protocols associated with it, such as: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**Physical Layer**: Ethernet; **Data Link Layer**: PPP; **Network Layer**: IP; **Transport Layer**: TCP, UDP; **Session Layer**: NetBIOS; **Presentation Layer**: SSL; **Application Layer**: HTTP, FTP.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**Examples of Protocols**: Providing examples of common protocols associated with each layer can help solidify understanding of the OSI model's practical applications.</a:t>
            </a:r>
            <a:endParaRPr/>
          </a:p>
        </p:txBody>
      </p:sp>
      <p:pic>
        <p:nvPicPr>
          <p:cNvPr id="871" name="Google Shape;871;p9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997" l="0" r="0" t="13997"/>
          <a:stretch/>
        </p:blipFill>
        <p:spPr>
          <a:xfrm>
            <a:off x="5794650" y="571500"/>
            <a:ext cx="2778001" cy="40004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92"/>
          <p:cNvSpPr txBox="1"/>
          <p:nvPr>
            <p:ph type="title"/>
          </p:nvPr>
        </p:nvSpPr>
        <p:spPr>
          <a:xfrm>
            <a:off x="566250" y="293700"/>
            <a:ext cx="77772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the OSI Model</a:t>
            </a:r>
            <a:endParaRPr/>
          </a:p>
        </p:txBody>
      </p:sp>
      <p:sp>
        <p:nvSpPr>
          <p:cNvPr id="877" name="Google Shape;877;p92"/>
          <p:cNvSpPr txBox="1"/>
          <p:nvPr>
            <p:ph idx="1" type="body"/>
          </p:nvPr>
        </p:nvSpPr>
        <p:spPr>
          <a:xfrm>
            <a:off x="566250" y="920075"/>
            <a:ext cx="7777200" cy="2739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 is essential for understanding networking, troubleshooting issues, and promoting interoperability among diverse technologies.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**Framework for Understanding Networking**: The OSI model provides a structured framework for understanding networking concepts, allowing for better communication and collaboration among network professionals.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**Troubleshooting Communication Issues**: By isolating problems to specific layers, the OSI model simplifies troubleshooting. For example, if a network issue arises, technicians can identify whether it is a physical, data link, or application layer problem.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**Standardization of Protocols**: The OSI model promotes the standardization of protocols, ensuring that different devices and systems can communicate effectively, regardless of their underlying technologies.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**Enhancing Interoperability**: The model facilitates interoperability between different systems, enabling diverse technologies to work together seamlessly. This is crucial in an increasingly interconnected world.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**Real-World Applications**: Network engineers and IT professionals use the OSI model as a reference point for designing, implementing, and managing networks, ensuring efficient communication and data exchange.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3"/>
          <p:cNvSpPr txBox="1"/>
          <p:nvPr>
            <p:ph type="title"/>
          </p:nvPr>
        </p:nvSpPr>
        <p:spPr>
          <a:xfrm>
            <a:off x="3531375" y="445025"/>
            <a:ext cx="5106900" cy="50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Internetworking Protocols</a:t>
            </a:r>
            <a:endParaRPr/>
          </a:p>
        </p:txBody>
      </p:sp>
      <p:sp>
        <p:nvSpPr>
          <p:cNvPr id="883" name="Google Shape;883;p93"/>
          <p:cNvSpPr txBox="1"/>
          <p:nvPr>
            <p:ph idx="1" type="body"/>
          </p:nvPr>
        </p:nvSpPr>
        <p:spPr>
          <a:xfrm>
            <a:off x="3531375" y="1077925"/>
            <a:ext cx="51069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Common Protocols: Internetworking protocols are essential for facilitating communication between devices on different networks. They define rules and conventions for data exchange.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**TCP/IP** (Transmission Control Protocol/Internet Protocol): TCP/IP is the foundational protocol suite for the Internet. It breaks data into packets for transmission and ensures reliable delivery through error checking and retransmission.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**HTTP** (Hypertext Transfer Protocol): HTTP is the protocol used for transmitting web pages. It enables communication between web browsers and servers, allowing users to access and interact with online content.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**FTP** (File Transfer Protocol): FTP is used for transferring files between computers over a network. It allows users to upload and download files securely.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**SMTP** (Simple Mail Transfer Protocol): Used for sending emails.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**DNS** (Domain Name System): Translates domain names into IP addresses.</a:t>
            </a:r>
            <a:endParaRPr/>
          </a:p>
        </p:txBody>
      </p:sp>
      <p:pic>
        <p:nvPicPr>
          <p:cNvPr id="884" name="Google Shape;884;p9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50" y="1709100"/>
            <a:ext cx="2300401" cy="1725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4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of the TCP/IP Model</a:t>
            </a:r>
            <a:endParaRPr/>
          </a:p>
        </p:txBody>
      </p:sp>
      <p:sp>
        <p:nvSpPr>
          <p:cNvPr id="890" name="Google Shape;890;p94"/>
          <p:cNvSpPr txBox="1"/>
          <p:nvPr>
            <p:ph idx="1" type="subTitle"/>
          </p:nvPr>
        </p:nvSpPr>
        <p:spPr>
          <a:xfrm>
            <a:off x="571500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Layer</a:t>
            </a:r>
            <a:endParaRPr/>
          </a:p>
        </p:txBody>
      </p:sp>
      <p:sp>
        <p:nvSpPr>
          <p:cNvPr id="891" name="Google Shape;891;p94"/>
          <p:cNvSpPr txBox="1"/>
          <p:nvPr>
            <p:ph idx="2" type="subTitle"/>
          </p:nvPr>
        </p:nvSpPr>
        <p:spPr>
          <a:xfrm>
            <a:off x="3300075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Layer</a:t>
            </a:r>
            <a:endParaRPr/>
          </a:p>
        </p:txBody>
      </p:sp>
      <p:sp>
        <p:nvSpPr>
          <p:cNvPr id="892" name="Google Shape;892;p94"/>
          <p:cNvSpPr txBox="1"/>
          <p:nvPr>
            <p:ph idx="3" type="subTitle"/>
          </p:nvPr>
        </p:nvSpPr>
        <p:spPr>
          <a:xfrm>
            <a:off x="6028825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and Application Layers</a:t>
            </a:r>
            <a:endParaRPr/>
          </a:p>
        </p:txBody>
      </p:sp>
      <p:sp>
        <p:nvSpPr>
          <p:cNvPr id="893" name="Google Shape;893;p94"/>
          <p:cNvSpPr txBox="1"/>
          <p:nvPr>
            <p:ph idx="4" type="body"/>
          </p:nvPr>
        </p:nvSpPr>
        <p:spPr>
          <a:xfrm>
            <a:off x="571350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**Link layer** is responsible for the physical connection between devices and the data transfer over a specific medium, including protocols like **Ethernet** and **Wi-Fi**.</a:t>
            </a:r>
            <a:endParaRPr/>
          </a:p>
        </p:txBody>
      </p:sp>
      <p:sp>
        <p:nvSpPr>
          <p:cNvPr id="894" name="Google Shape;894;p94"/>
          <p:cNvSpPr txBox="1"/>
          <p:nvPr>
            <p:ph idx="5" type="body"/>
          </p:nvPr>
        </p:nvSpPr>
        <p:spPr>
          <a:xfrm>
            <a:off x="3300075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**Internet layer** manages the routing of data packets across networks using the **Internet Protocol (IP)** to address and route packets.</a:t>
            </a:r>
            <a:endParaRPr/>
          </a:p>
        </p:txBody>
      </p:sp>
      <p:sp>
        <p:nvSpPr>
          <p:cNvPr id="895" name="Google Shape;895;p94"/>
          <p:cNvSpPr txBox="1"/>
          <p:nvPr>
            <p:ph idx="6" type="body"/>
          </p:nvPr>
        </p:nvSpPr>
        <p:spPr>
          <a:xfrm>
            <a:off x="6028825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**Transport layer** ensures reliable data transfer between hosts with protocols like **TCP** and **UDP**. The **Application layer** interfaces directly with end-user applications, including protocols like **HTTP**, **FTP**, and **DNS**.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5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OSI and TCP/IP</a:t>
            </a:r>
            <a:endParaRPr/>
          </a:p>
        </p:txBody>
      </p:sp>
      <p:sp>
        <p:nvSpPr>
          <p:cNvPr id="901" name="Google Shape;901;p95"/>
          <p:cNvSpPr txBox="1"/>
          <p:nvPr>
            <p:ph idx="1" type="body"/>
          </p:nvPr>
        </p:nvSpPr>
        <p:spPr>
          <a:xfrm>
            <a:off x="566250" y="1899000"/>
            <a:ext cx="3243300" cy="23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**OSI model** and **TCP/IP model** are both frameworks for understanding networking, but they differ in structure and application.</a:t>
            </a:r>
            <a:endParaRPr/>
          </a:p>
        </p:txBody>
      </p:sp>
      <p:sp>
        <p:nvSpPr>
          <p:cNvPr id="902" name="Google Shape;902;p95"/>
          <p:cNvSpPr txBox="1"/>
          <p:nvPr>
            <p:ph idx="2" type="body"/>
          </p:nvPr>
        </p:nvSpPr>
        <p:spPr>
          <a:xfrm>
            <a:off x="5226525" y="1899000"/>
            <a:ext cx="3243300" cy="23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**OSI model** offers a **detailed framework** and a **layered approach**, while the **TCP/IP model** is known for its **simplicity** and **widespread adoption**. However, the OSI model can be **complex** and less adopted, whereas the TCP/IP model lacks **detailed structure**.</a:t>
            </a:r>
            <a:endParaRPr/>
          </a:p>
        </p:txBody>
      </p:sp>
      <p:sp>
        <p:nvSpPr>
          <p:cNvPr id="903" name="Google Shape;903;p95"/>
          <p:cNvSpPr txBox="1"/>
          <p:nvPr>
            <p:ph idx="3" type="subTitle"/>
          </p:nvPr>
        </p:nvSpPr>
        <p:spPr>
          <a:xfrm>
            <a:off x="566250" y="1382475"/>
            <a:ext cx="3243300" cy="302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OSI vs. TCP/IP</a:t>
            </a:r>
            <a:endParaRPr/>
          </a:p>
        </p:txBody>
      </p:sp>
      <p:sp>
        <p:nvSpPr>
          <p:cNvPr id="904" name="Google Shape;904;p95"/>
          <p:cNvSpPr txBox="1"/>
          <p:nvPr>
            <p:ph idx="4" type="subTitle"/>
          </p:nvPr>
        </p:nvSpPr>
        <p:spPr>
          <a:xfrm>
            <a:off x="5226525" y="1382475"/>
            <a:ext cx="3243300" cy="318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 and Weaknesses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6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Internet Protocols</a:t>
            </a:r>
            <a:endParaRPr/>
          </a:p>
        </p:txBody>
      </p:sp>
      <p:sp>
        <p:nvSpPr>
          <p:cNvPr id="910" name="Google Shape;910;p96"/>
          <p:cNvSpPr txBox="1"/>
          <p:nvPr>
            <p:ph idx="1" type="subTitle"/>
          </p:nvPr>
        </p:nvSpPr>
        <p:spPr>
          <a:xfrm>
            <a:off x="571500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and Role</a:t>
            </a:r>
            <a:endParaRPr/>
          </a:p>
        </p:txBody>
      </p:sp>
      <p:sp>
        <p:nvSpPr>
          <p:cNvPr id="911" name="Google Shape;911;p96"/>
          <p:cNvSpPr txBox="1"/>
          <p:nvPr>
            <p:ph idx="2" type="subTitle"/>
          </p:nvPr>
        </p:nvSpPr>
        <p:spPr>
          <a:xfrm>
            <a:off x="3300075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Categorization of Protocols</a:t>
            </a:r>
            <a:endParaRPr/>
          </a:p>
        </p:txBody>
      </p:sp>
      <p:sp>
        <p:nvSpPr>
          <p:cNvPr id="912" name="Google Shape;912;p96"/>
          <p:cNvSpPr txBox="1"/>
          <p:nvPr>
            <p:ph idx="3" type="subTitle"/>
          </p:nvPr>
        </p:nvSpPr>
        <p:spPr>
          <a:xfrm>
            <a:off x="6028825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Protocols</a:t>
            </a:r>
            <a:endParaRPr/>
          </a:p>
        </p:txBody>
      </p:sp>
      <p:sp>
        <p:nvSpPr>
          <p:cNvPr id="913" name="Google Shape;913;p96"/>
          <p:cNvSpPr txBox="1"/>
          <p:nvPr>
            <p:ph idx="4" type="body"/>
          </p:nvPr>
        </p:nvSpPr>
        <p:spPr>
          <a:xfrm>
            <a:off x="571350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**Internet protocols** are standardized rules that govern how data is transmitted over the Internet, ensuring devices can communicate effectively.</a:t>
            </a:r>
            <a:endParaRPr/>
          </a:p>
        </p:txBody>
      </p:sp>
      <p:sp>
        <p:nvSpPr>
          <p:cNvPr id="914" name="Google Shape;914;p96"/>
          <p:cNvSpPr txBox="1"/>
          <p:nvPr>
            <p:ph idx="5" type="body"/>
          </p:nvPr>
        </p:nvSpPr>
        <p:spPr>
          <a:xfrm>
            <a:off x="3300075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protocols can be categorized into several types: **Network Protocols** (e.g., **IP**), **Transport Protocols** (e.g., **TCP**, **UDP**), and **Application Protocols** (e.g., **HTTP**, **FTP**).</a:t>
            </a:r>
            <a:endParaRPr/>
          </a:p>
        </p:txBody>
      </p:sp>
      <p:sp>
        <p:nvSpPr>
          <p:cNvPr id="915" name="Google Shape;915;p96"/>
          <p:cNvSpPr txBox="1"/>
          <p:nvPr>
            <p:ph idx="6" type="body"/>
          </p:nvPr>
        </p:nvSpPr>
        <p:spPr>
          <a:xfrm>
            <a:off x="6028825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protocols include **IP** for addressing and routing packets, **TCP** for reliable data delivery, and **UDP** for fast, connectionless communication.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97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IPv4 vs. IPv6</a:t>
            </a:r>
            <a:endParaRPr/>
          </a:p>
        </p:txBody>
      </p:sp>
      <p:sp>
        <p:nvSpPr>
          <p:cNvPr id="921" name="Google Shape;921;p97"/>
          <p:cNvSpPr txBox="1"/>
          <p:nvPr>
            <p:ph idx="1" type="body"/>
          </p:nvPr>
        </p:nvSpPr>
        <p:spPr>
          <a:xfrm>
            <a:off x="3804600" y="1841321"/>
            <a:ext cx="2218500" cy="276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IPv4 (Internet Protocol version 4) is the most widely used addressing scheme, utilizing **32-bit addresses**. However, it faces **address exhaustion** due to the rapid growth of the Internet.</a:t>
            </a:r>
            <a:endParaRPr/>
          </a:p>
        </p:txBody>
      </p:sp>
      <p:sp>
        <p:nvSpPr>
          <p:cNvPr id="922" name="Google Shape;922;p97"/>
          <p:cNvSpPr txBox="1"/>
          <p:nvPr>
            <p:ph idx="2" type="body"/>
          </p:nvPr>
        </p:nvSpPr>
        <p:spPr>
          <a:xfrm>
            <a:off x="6251423" y="1841321"/>
            <a:ext cx="2218500" cy="276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 (Internet Protocol version 6) addresses IPv4's limitations with **128-bit addresses**, allowing for an almost unlimited number of unique addresses. It offers a **larger address space**, **simplified addressing**, and **enhanced security** features.</a:t>
            </a:r>
            <a:endParaRPr/>
          </a:p>
        </p:txBody>
      </p:sp>
      <p:sp>
        <p:nvSpPr>
          <p:cNvPr id="923" name="Google Shape;923;p97"/>
          <p:cNvSpPr txBox="1"/>
          <p:nvPr>
            <p:ph idx="3" type="subTitle"/>
          </p:nvPr>
        </p:nvSpPr>
        <p:spPr>
          <a:xfrm>
            <a:off x="3804600" y="1289076"/>
            <a:ext cx="2218500" cy="32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IPv4 and Limitations</a:t>
            </a:r>
            <a:endParaRPr/>
          </a:p>
        </p:txBody>
      </p:sp>
      <p:sp>
        <p:nvSpPr>
          <p:cNvPr id="924" name="Google Shape;924;p97"/>
          <p:cNvSpPr txBox="1"/>
          <p:nvPr>
            <p:ph idx="4" type="subTitle"/>
          </p:nvPr>
        </p:nvSpPr>
        <p:spPr>
          <a:xfrm>
            <a:off x="6251418" y="1289076"/>
            <a:ext cx="2218500" cy="340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IPv6 and Improvements</a:t>
            </a:r>
            <a:endParaRPr/>
          </a:p>
        </p:txBody>
      </p:sp>
      <p:pic>
        <p:nvPicPr>
          <p:cNvPr id="925" name="Google Shape;925;p97"/>
          <p:cNvPicPr preferRelativeResize="0"/>
          <p:nvPr>
            <p:ph idx="5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47" y="2200800"/>
            <a:ext cx="2608507" cy="16464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1"/>
          <p:cNvSpPr txBox="1"/>
          <p:nvPr>
            <p:ph type="title"/>
          </p:nvPr>
        </p:nvSpPr>
        <p:spPr>
          <a:xfrm>
            <a:off x="566250" y="445025"/>
            <a:ext cx="4093500" cy="500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OSI Model</a:t>
            </a:r>
            <a:endParaRPr/>
          </a:p>
        </p:txBody>
      </p:sp>
      <p:sp>
        <p:nvSpPr>
          <p:cNvPr id="708" name="Google Shape;708;p71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 to the OSI Model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(Open Systems Interconnection) model is a conceptual framework that standardizes the functions of a networking system into seven layers, promoting interoperability between different systems.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Purpose of the OSI Model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 provides a systematic approach to understanding how data is transmitted across networks. It helps in troubleshooting communication issues by isolating problems to specific layers.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Layers of the OSI Model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 consists of seven layers: </a:t>
            </a:r>
            <a:r>
              <a:rPr b="1" lang="en"/>
              <a:t>Physical Layer</a:t>
            </a:r>
            <a:r>
              <a:rPr lang="en"/>
              <a:t>: Handles the physical connection between devices. </a:t>
            </a:r>
            <a:r>
              <a:rPr b="1" lang="en"/>
              <a:t>Data Link Layer</a:t>
            </a:r>
            <a:r>
              <a:rPr lang="en"/>
              <a:t>: Manages data transfer between adjacent network nodes. </a:t>
            </a:r>
            <a:r>
              <a:rPr b="1" lang="en"/>
              <a:t>Network Layer</a:t>
            </a:r>
            <a:r>
              <a:rPr lang="en"/>
              <a:t>: Responsible for routing data packets across networks. </a:t>
            </a:r>
            <a:r>
              <a:rPr b="1" lang="en"/>
              <a:t>Transport Layer</a:t>
            </a:r>
            <a:r>
              <a:rPr lang="en"/>
              <a:t>: Ensures reliable data transfer between hosts. </a:t>
            </a:r>
            <a:r>
              <a:rPr b="1" lang="en"/>
              <a:t>Session Layer</a:t>
            </a:r>
            <a:r>
              <a:rPr lang="en"/>
              <a:t>: Manages sessions between applications. </a:t>
            </a:r>
            <a:r>
              <a:rPr b="1" lang="en"/>
              <a:t>Presentation Layer</a:t>
            </a:r>
            <a:r>
              <a:rPr lang="en"/>
              <a:t>: Translates data formats for the application layer. </a:t>
            </a:r>
            <a:r>
              <a:rPr b="1" lang="en"/>
              <a:t>Application Layer</a:t>
            </a:r>
            <a:r>
              <a:rPr lang="en"/>
              <a:t>: Interfaces directly with end-user applications.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Importance of Each Layer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layer serves a specific function, and understanding these functions is crucial for network design and troubleshooting.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Summary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 is a vital framework for understanding networking, providing a structured approach to data communication and problem-solving.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 Representation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diagram of the OSI model can help visualize how the layers interact and the protocols associated with each layer.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9" name="Google Shape;709;p7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978" l="0" r="0" t="12985"/>
          <a:stretch/>
        </p:blipFill>
        <p:spPr>
          <a:xfrm>
            <a:off x="5870827" y="571500"/>
            <a:ext cx="2701800" cy="40004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98"/>
          <p:cNvSpPr txBox="1"/>
          <p:nvPr>
            <p:ph type="title"/>
          </p:nvPr>
        </p:nvSpPr>
        <p:spPr>
          <a:xfrm>
            <a:off x="566250" y="445025"/>
            <a:ext cx="40935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 of Subnetting</a:t>
            </a:r>
            <a:endParaRPr/>
          </a:p>
        </p:txBody>
      </p:sp>
      <p:sp>
        <p:nvSpPr>
          <p:cNvPr id="931" name="Google Shape;931;p98"/>
          <p:cNvSpPr txBox="1"/>
          <p:nvPr>
            <p:ph idx="1" type="body"/>
          </p:nvPr>
        </p:nvSpPr>
        <p:spPr>
          <a:xfrm>
            <a:off x="566250" y="1149575"/>
            <a:ext cx="4093500" cy="351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Subnetting: Subnetting is the practice of dividing a larger network into smaller, more manageable subnetworks (subnets). It enhances network performance and security.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**Efficient IP Address Management**: Subnetting allows for better utilization of IP addresses, reducing wastage.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**Improved Network Performance**: Smaller subnets reduce network congestion and improve data transmission speeds.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**Enhanced Security**: Subnets can be isolated from each other, limiting access and improving security.</a:t>
            </a:r>
            <a:endParaRPr/>
          </a:p>
        </p:txBody>
      </p:sp>
      <p:pic>
        <p:nvPicPr>
          <p:cNvPr id="932" name="Google Shape;932;p9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650" y="1330603"/>
            <a:ext cx="2777999" cy="248229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99"/>
          <p:cNvSpPr txBox="1"/>
          <p:nvPr>
            <p:ph type="title"/>
          </p:nvPr>
        </p:nvSpPr>
        <p:spPr>
          <a:xfrm>
            <a:off x="566250" y="445025"/>
            <a:ext cx="40935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vs. UDP: Which to Use</a:t>
            </a:r>
            <a:endParaRPr/>
          </a:p>
        </p:txBody>
      </p:sp>
      <p:sp>
        <p:nvSpPr>
          <p:cNvPr id="938" name="Google Shape;938;p99"/>
          <p:cNvSpPr txBox="1"/>
          <p:nvPr>
            <p:ph idx="1" type="body"/>
          </p:nvPr>
        </p:nvSpPr>
        <p:spPr>
          <a:xfrm>
            <a:off x="566250" y="1149575"/>
            <a:ext cx="4093500" cy="351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TCP: TCP (Transmission Control Protocol) is a connection-oriented protocol that ensures reliable data transmission through error checking and retransmission.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**Reliability**: TCP guarantees that data is delivered accurately and in order.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**Connection-Oriented**: A connection must be established before data transfer.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**Error Checking**: TCP includes mechanisms for detecting and correcting errors.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**Speed**: UDP is faster than TCP due to its connectionless nature.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**Low Latency**: Ideal for applications where speed is critical, such as streaming.</a:t>
            </a:r>
            <a:endParaRPr/>
          </a:p>
        </p:txBody>
      </p:sp>
      <p:pic>
        <p:nvPicPr>
          <p:cNvPr id="939" name="Google Shape;939;p9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650" y="1182750"/>
            <a:ext cx="2777999" cy="27779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00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Characteristics</a:t>
            </a:r>
            <a:endParaRPr/>
          </a:p>
        </p:txBody>
      </p:sp>
      <p:sp>
        <p:nvSpPr>
          <p:cNvPr id="945" name="Google Shape;945;p100"/>
          <p:cNvSpPr txBox="1"/>
          <p:nvPr>
            <p:ph idx="1" type="body"/>
          </p:nvPr>
        </p:nvSpPr>
        <p:spPr>
          <a:xfrm>
            <a:off x="566250" y="3437425"/>
            <a:ext cx="2444700" cy="122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**TCP** establishes a **connection** between sender and receiver before transmitting data, ensuring that both parties are ready to communicate.</a:t>
            </a:r>
            <a:endParaRPr/>
          </a:p>
        </p:txBody>
      </p:sp>
      <p:sp>
        <p:nvSpPr>
          <p:cNvPr id="946" name="Google Shape;946;p100"/>
          <p:cNvSpPr txBox="1"/>
          <p:nvPr>
            <p:ph idx="2" type="subTitle"/>
          </p:nvPr>
        </p:nvSpPr>
        <p:spPr>
          <a:xfrm>
            <a:off x="595000" y="2900850"/>
            <a:ext cx="2415600" cy="273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Connection-Oriented Communication</a:t>
            </a:r>
            <a:endParaRPr/>
          </a:p>
        </p:txBody>
      </p:sp>
      <p:sp>
        <p:nvSpPr>
          <p:cNvPr id="947" name="Google Shape;947;p100"/>
          <p:cNvSpPr txBox="1"/>
          <p:nvPr>
            <p:ph idx="3" type="body"/>
          </p:nvPr>
        </p:nvSpPr>
        <p:spPr>
          <a:xfrm>
            <a:off x="3302850" y="3437425"/>
            <a:ext cx="2444700" cy="122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**TCP** includes **error-checking mechanisms** to detect and correct data transmission errors, ensuring accurate delivery of information. It guarantees that all data packets are received in the correct order, retransmitting any lost packets.</a:t>
            </a:r>
            <a:endParaRPr/>
          </a:p>
        </p:txBody>
      </p:sp>
      <p:sp>
        <p:nvSpPr>
          <p:cNvPr id="948" name="Google Shape;948;p100"/>
          <p:cNvSpPr txBox="1"/>
          <p:nvPr>
            <p:ph idx="4" type="subTitle"/>
          </p:nvPr>
        </p:nvSpPr>
        <p:spPr>
          <a:xfrm>
            <a:off x="3302507" y="2900850"/>
            <a:ext cx="2444700" cy="273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Checking and Data Reliability</a:t>
            </a:r>
            <a:endParaRPr/>
          </a:p>
        </p:txBody>
      </p:sp>
      <p:sp>
        <p:nvSpPr>
          <p:cNvPr id="949" name="Google Shape;949;p100"/>
          <p:cNvSpPr txBox="1"/>
          <p:nvPr>
            <p:ph idx="5" type="body"/>
          </p:nvPr>
        </p:nvSpPr>
        <p:spPr>
          <a:xfrm>
            <a:off x="6039450" y="3437425"/>
            <a:ext cx="2444700" cy="122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**TCP** uses **flow control mechanisms** to manage the rate of data transmission, preventing network congestion. For example, when you download a file from the Internet, **TCP** ensures that the entire file is received accurately and in the correct order.</a:t>
            </a:r>
            <a:endParaRPr/>
          </a:p>
        </p:txBody>
      </p:sp>
      <p:sp>
        <p:nvSpPr>
          <p:cNvPr id="950" name="Google Shape;950;p100"/>
          <p:cNvSpPr txBox="1"/>
          <p:nvPr>
            <p:ph idx="6" type="subTitle"/>
          </p:nvPr>
        </p:nvSpPr>
        <p:spPr>
          <a:xfrm>
            <a:off x="6039103" y="2900850"/>
            <a:ext cx="2444700" cy="273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Control and Real-World Example</a:t>
            </a:r>
            <a:endParaRPr/>
          </a:p>
        </p:txBody>
      </p:sp>
      <p:pic>
        <p:nvPicPr>
          <p:cNvPr id="951" name="Google Shape;951;p100"/>
          <p:cNvPicPr preferRelativeResize="0"/>
          <p:nvPr>
            <p:ph idx="7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31" y="1290025"/>
            <a:ext cx="2031588" cy="1536600"/>
          </a:xfrm>
          <a:prstGeom prst="rect">
            <a:avLst/>
          </a:prstGeom>
        </p:spPr>
      </p:pic>
      <p:pic>
        <p:nvPicPr>
          <p:cNvPr id="952" name="Google Shape;952;p100"/>
          <p:cNvPicPr preferRelativeResize="0"/>
          <p:nvPr>
            <p:ph idx="8" type="pic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050" y="1378938"/>
            <a:ext cx="2415600" cy="1358775"/>
          </a:xfrm>
          <a:prstGeom prst="rect">
            <a:avLst/>
          </a:prstGeom>
        </p:spPr>
      </p:pic>
      <p:pic>
        <p:nvPicPr>
          <p:cNvPr id="953" name="Google Shape;953;p100"/>
          <p:cNvPicPr preferRelativeResize="0"/>
          <p:nvPr>
            <p:ph idx="9" type="pic"/>
          </p:nvPr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3583" y="1290025"/>
            <a:ext cx="1756435" cy="153660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01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UDP Characteristics</a:t>
            </a:r>
            <a:endParaRPr/>
          </a:p>
        </p:txBody>
      </p:sp>
      <p:sp>
        <p:nvSpPr>
          <p:cNvPr id="959" name="Google Shape;959;p101"/>
          <p:cNvSpPr txBox="1"/>
          <p:nvPr>
            <p:ph idx="1" type="subTitle"/>
          </p:nvPr>
        </p:nvSpPr>
        <p:spPr>
          <a:xfrm>
            <a:off x="571500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Connectionless Communication and Low Latency</a:t>
            </a:r>
            <a:endParaRPr/>
          </a:p>
        </p:txBody>
      </p:sp>
      <p:sp>
        <p:nvSpPr>
          <p:cNvPr id="960" name="Google Shape;960;p101"/>
          <p:cNvSpPr txBox="1"/>
          <p:nvPr>
            <p:ph idx="2" type="subTitle"/>
          </p:nvPr>
        </p:nvSpPr>
        <p:spPr>
          <a:xfrm>
            <a:off x="3300075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Simplicity and No Error Checking</a:t>
            </a:r>
            <a:endParaRPr/>
          </a:p>
        </p:txBody>
      </p:sp>
      <p:sp>
        <p:nvSpPr>
          <p:cNvPr id="961" name="Google Shape;961;p101"/>
          <p:cNvSpPr txBox="1"/>
          <p:nvPr>
            <p:ph idx="3" type="subTitle"/>
          </p:nvPr>
        </p:nvSpPr>
        <p:spPr>
          <a:xfrm>
            <a:off x="6028825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and Summary</a:t>
            </a:r>
            <a:endParaRPr/>
          </a:p>
        </p:txBody>
      </p:sp>
      <p:sp>
        <p:nvSpPr>
          <p:cNvPr id="962" name="Google Shape;962;p101"/>
          <p:cNvSpPr txBox="1"/>
          <p:nvPr>
            <p:ph idx="4" type="body"/>
          </p:nvPr>
        </p:nvSpPr>
        <p:spPr>
          <a:xfrm>
            <a:off x="571350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**UDP** does not establish a **connection** before transmitting data, allowing for faster data transfer without the overhead of connection setup. This results in **lower latency**, making it ideal for real-time applications.</a:t>
            </a:r>
            <a:endParaRPr/>
          </a:p>
        </p:txBody>
      </p:sp>
      <p:sp>
        <p:nvSpPr>
          <p:cNvPr id="963" name="Google Shape;963;p101"/>
          <p:cNvSpPr txBox="1"/>
          <p:nvPr>
            <p:ph idx="5" type="body"/>
          </p:nvPr>
        </p:nvSpPr>
        <p:spPr>
          <a:xfrm>
            <a:off x="3300075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**UDP** is simpler than **TCP**, with fewer features and overhead, allowing for faster data transmission. However, it does not guarantee the delivery of packets or their order, making it less reliable.</a:t>
            </a:r>
            <a:endParaRPr/>
          </a:p>
        </p:txBody>
      </p:sp>
      <p:sp>
        <p:nvSpPr>
          <p:cNvPr id="964" name="Google Shape;964;p101"/>
          <p:cNvSpPr txBox="1"/>
          <p:nvPr>
            <p:ph idx="6" type="body"/>
          </p:nvPr>
        </p:nvSpPr>
        <p:spPr>
          <a:xfrm>
            <a:off x="6028825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**UDP** is commonly used for **streaming** and **online gaming**, where speed is prioritized over reliability. Its connectionless nature and simplicity make it suitable for applications requiring quick communication.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02"/>
          <p:cNvSpPr txBox="1"/>
          <p:nvPr>
            <p:ph type="title"/>
          </p:nvPr>
        </p:nvSpPr>
        <p:spPr>
          <a:xfrm>
            <a:off x="3531375" y="445025"/>
            <a:ext cx="5106900" cy="50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Ethernet Works</a:t>
            </a:r>
            <a:endParaRPr/>
          </a:p>
        </p:txBody>
      </p:sp>
      <p:sp>
        <p:nvSpPr>
          <p:cNvPr id="970" name="Google Shape;970;p102"/>
          <p:cNvSpPr txBox="1"/>
          <p:nvPr>
            <p:ph idx="1" type="body"/>
          </p:nvPr>
        </p:nvSpPr>
        <p:spPr>
          <a:xfrm>
            <a:off x="3531375" y="1077925"/>
            <a:ext cx="51069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Ethernet Operation: Ethernet operates by transmitting data in frames over a physical medium, such as twisted-pair cables or fiber optics. Each frame contains essential information for data delivery.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**Frame Creation**: Data is encapsulated into frames, including source and destination MAC addresses.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**Collision Detection**: Ethernet uses a Carrier Sense Multiple Access with Collision Detection (CSMA/CD) protocol to manage access to the network.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**Data Transmission**: Frames are transmitted over the network medium to the intended recipient.</a:t>
            </a:r>
            <a:endParaRPr/>
          </a:p>
        </p:txBody>
      </p:sp>
      <p:pic>
        <p:nvPicPr>
          <p:cNvPr id="971" name="Google Shape;971;p10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529" l="0" r="0" t="6521"/>
          <a:stretch/>
        </p:blipFill>
        <p:spPr>
          <a:xfrm>
            <a:off x="496050" y="571500"/>
            <a:ext cx="2300401" cy="40004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03"/>
          <p:cNvSpPr txBox="1"/>
          <p:nvPr>
            <p:ph type="title"/>
          </p:nvPr>
        </p:nvSpPr>
        <p:spPr>
          <a:xfrm>
            <a:off x="3531375" y="445025"/>
            <a:ext cx="5106900" cy="50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Ethernet Standards</a:t>
            </a:r>
            <a:endParaRPr/>
          </a:p>
        </p:txBody>
      </p:sp>
      <p:sp>
        <p:nvSpPr>
          <p:cNvPr id="977" name="Google Shape;977;p103"/>
          <p:cNvSpPr txBox="1"/>
          <p:nvPr>
            <p:ph idx="1" type="body"/>
          </p:nvPr>
        </p:nvSpPr>
        <p:spPr>
          <a:xfrm>
            <a:off x="3531375" y="1077925"/>
            <a:ext cx="51069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Ethernet Standards: Ethernet standards define the specifications for data transmission speeds, cable types, and network configurations. They ensure compatibility and interoperability among devices.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**10BASE-T**: Supports speeds of 10 Mbps over twisted-pair cables.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**100BASE-TX**: Supports speeds of 100 Mbps over twisted-pair cables.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**1000BASE-T**: Supports speeds of 1 Gbps over twisted-pair cables.</a:t>
            </a:r>
            <a:endParaRPr/>
          </a:p>
        </p:txBody>
      </p:sp>
      <p:pic>
        <p:nvPicPr>
          <p:cNvPr id="978" name="Google Shape;978;p10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50" y="1709100"/>
            <a:ext cx="2300400" cy="17253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04"/>
          <p:cNvSpPr txBox="1"/>
          <p:nvPr>
            <p:ph type="title"/>
          </p:nvPr>
        </p:nvSpPr>
        <p:spPr>
          <a:xfrm>
            <a:off x="3531375" y="445025"/>
            <a:ext cx="5106900" cy="50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Ethernet Frame Structure</a:t>
            </a:r>
            <a:endParaRPr/>
          </a:p>
        </p:txBody>
      </p:sp>
      <p:sp>
        <p:nvSpPr>
          <p:cNvPr id="984" name="Google Shape;984;p104"/>
          <p:cNvSpPr txBox="1"/>
          <p:nvPr>
            <p:ph idx="1" type="body"/>
          </p:nvPr>
        </p:nvSpPr>
        <p:spPr>
          <a:xfrm>
            <a:off x="3531375" y="1077925"/>
            <a:ext cx="51069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Elements of Ethernet Frame Structure: An Ethernet frame consists of several key elements that facilitate data transmission: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**Preamble**: A series of bits used for synchronization.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**MAC Addresses**: Source and destination addresses for identifying devices.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**Type/Length Field**: Indicates the type of data contained in the frame or its length.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**Data Payload**: The actual data being transmitted.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**Frame Check Sequence (FCS)**: A checksum used for error detection.</a:t>
            </a:r>
            <a:endParaRPr/>
          </a:p>
        </p:txBody>
      </p:sp>
      <p:pic>
        <p:nvPicPr>
          <p:cNvPr id="985" name="Google Shape;985;p10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529" l="0" r="0" t="6521"/>
          <a:stretch/>
        </p:blipFill>
        <p:spPr>
          <a:xfrm>
            <a:off x="496050" y="571500"/>
            <a:ext cx="2300401" cy="40004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5"/>
          <p:cNvSpPr txBox="1"/>
          <p:nvPr>
            <p:ph type="title"/>
          </p:nvPr>
        </p:nvSpPr>
        <p:spPr>
          <a:xfrm>
            <a:off x="3531375" y="445025"/>
            <a:ext cx="5106900" cy="50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Ethernet Technologies</a:t>
            </a:r>
            <a:endParaRPr/>
          </a:p>
        </p:txBody>
      </p:sp>
      <p:sp>
        <p:nvSpPr>
          <p:cNvPr id="991" name="Google Shape;991;p105"/>
          <p:cNvSpPr txBox="1"/>
          <p:nvPr>
            <p:ph idx="1" type="body"/>
          </p:nvPr>
        </p:nvSpPr>
        <p:spPr>
          <a:xfrm>
            <a:off x="3531375" y="1077925"/>
            <a:ext cx="51069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Advanced Ethernet Technologies: Advanced Ethernet technologies enhance network management and performance, providing additional features and capabilities beyond standard Ethernet.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**Virtual Local Area Networks (VLANs)**: VLANs allow network administrators to segment networks logically, improving security and performance by isolating traffic within specific groups.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**Quality of Service (QoS)**: QoS mechanisms prioritize certain types of traffic, ensuring that critical applications receive the necessary bandwidth and minimizing latency.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**Ethernet over Fiber**: Ethernet over fiber technology enables high-speed data transmission over longer distances, making it suitable for enterprise and data center applications.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**Summary**: Advanced Ethernet technologies provide enhanced capabilities for network management, security, and performance, making them essential for modern networking environments.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**Real-World Applications**: Organizations use advanced Ethernet technologies to optimize their networks, improve security, and ensure reliable communication across diverse applications.</a:t>
            </a:r>
            <a:endParaRPr/>
          </a:p>
        </p:txBody>
      </p:sp>
      <p:pic>
        <p:nvPicPr>
          <p:cNvPr id="992" name="Google Shape;992;p10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50" y="1855127"/>
            <a:ext cx="2300401" cy="143324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6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Wireless Networking Explained</a:t>
            </a:r>
            <a:endParaRPr/>
          </a:p>
        </p:txBody>
      </p:sp>
      <p:sp>
        <p:nvSpPr>
          <p:cNvPr id="998" name="Google Shape;998;p106"/>
          <p:cNvSpPr txBox="1"/>
          <p:nvPr>
            <p:ph idx="1" type="body"/>
          </p:nvPr>
        </p:nvSpPr>
        <p:spPr>
          <a:xfrm>
            <a:off x="566250" y="3437425"/>
            <a:ext cx="2444700" cy="122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**Wireless networking** allows devices to connect and communicate without physical cables, using **radio waves** or **infrared signals** to transmit data.</a:t>
            </a:r>
            <a:endParaRPr/>
          </a:p>
        </p:txBody>
      </p:sp>
      <p:sp>
        <p:nvSpPr>
          <p:cNvPr id="999" name="Google Shape;999;p106"/>
          <p:cNvSpPr txBox="1"/>
          <p:nvPr>
            <p:ph idx="2" type="subTitle"/>
          </p:nvPr>
        </p:nvSpPr>
        <p:spPr>
          <a:xfrm>
            <a:off x="595000" y="2900850"/>
            <a:ext cx="2415600" cy="273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 of Wireless Networking</a:t>
            </a:r>
            <a:endParaRPr/>
          </a:p>
        </p:txBody>
      </p:sp>
      <p:sp>
        <p:nvSpPr>
          <p:cNvPr id="1000" name="Google Shape;1000;p106"/>
          <p:cNvSpPr txBox="1"/>
          <p:nvPr>
            <p:ph idx="3" type="body"/>
          </p:nvPr>
        </p:nvSpPr>
        <p:spPr>
          <a:xfrm>
            <a:off x="3302850" y="3437425"/>
            <a:ext cx="2444700" cy="122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**Wireless technology** has revolutionized communication, enabling mobility and flexibility. Key technologies include **Wi-Fi**, **Bluetooth**, and **cellular networks**, each serving different purposes.</a:t>
            </a:r>
            <a:endParaRPr/>
          </a:p>
        </p:txBody>
      </p:sp>
      <p:sp>
        <p:nvSpPr>
          <p:cNvPr id="1001" name="Google Shape;1001;p106"/>
          <p:cNvSpPr txBox="1"/>
          <p:nvPr>
            <p:ph idx="4" type="subTitle"/>
          </p:nvPr>
        </p:nvSpPr>
        <p:spPr>
          <a:xfrm>
            <a:off x="3302507" y="2900850"/>
            <a:ext cx="2444700" cy="273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 and Technologies</a:t>
            </a:r>
            <a:endParaRPr/>
          </a:p>
        </p:txBody>
      </p:sp>
      <p:sp>
        <p:nvSpPr>
          <p:cNvPr id="1002" name="Google Shape;1002;p106"/>
          <p:cNvSpPr txBox="1"/>
          <p:nvPr>
            <p:ph idx="5" type="body"/>
          </p:nvPr>
        </p:nvSpPr>
        <p:spPr>
          <a:xfrm>
            <a:off x="6039450" y="3437425"/>
            <a:ext cx="2444700" cy="122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coffee shop, customers can connect to the **Wi-Fi network** using their devices, enjoying internet access without cables. **Wireless networking** is fundamental to modern communication, providing convenience and accessibility.</a:t>
            </a:r>
            <a:endParaRPr/>
          </a:p>
        </p:txBody>
      </p:sp>
      <p:sp>
        <p:nvSpPr>
          <p:cNvPr id="1003" name="Google Shape;1003;p106"/>
          <p:cNvSpPr txBox="1"/>
          <p:nvPr>
            <p:ph idx="6" type="subTitle"/>
          </p:nvPr>
        </p:nvSpPr>
        <p:spPr>
          <a:xfrm>
            <a:off x="6039103" y="2900850"/>
            <a:ext cx="2444700" cy="273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Example and Summary</a:t>
            </a:r>
            <a:endParaRPr/>
          </a:p>
        </p:txBody>
      </p:sp>
      <p:pic>
        <p:nvPicPr>
          <p:cNvPr id="1004" name="Google Shape;1004;p106"/>
          <p:cNvPicPr preferRelativeResize="0"/>
          <p:nvPr>
            <p:ph idx="7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116" y="1290025"/>
            <a:ext cx="1481418" cy="1536600"/>
          </a:xfrm>
          <a:prstGeom prst="rect">
            <a:avLst/>
          </a:prstGeom>
        </p:spPr>
      </p:pic>
      <p:pic>
        <p:nvPicPr>
          <p:cNvPr id="1005" name="Google Shape;1005;p106"/>
          <p:cNvPicPr preferRelativeResize="0"/>
          <p:nvPr>
            <p:ph idx="8" type="pic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1425" y="1290025"/>
            <a:ext cx="2346851" cy="1536600"/>
          </a:xfrm>
          <a:prstGeom prst="rect">
            <a:avLst/>
          </a:prstGeom>
        </p:spPr>
      </p:pic>
      <p:pic>
        <p:nvPicPr>
          <p:cNvPr id="1006" name="Google Shape;1006;p106"/>
          <p:cNvPicPr preferRelativeResize="0"/>
          <p:nvPr>
            <p:ph idx="9" type="pic"/>
          </p:nvPr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3500" y="1290025"/>
            <a:ext cx="1536600" cy="1536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07"/>
          <p:cNvSpPr txBox="1"/>
          <p:nvPr>
            <p:ph type="title"/>
          </p:nvPr>
        </p:nvSpPr>
        <p:spPr>
          <a:xfrm>
            <a:off x="3531375" y="445025"/>
            <a:ext cx="5106900" cy="50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Wireless Networks</a:t>
            </a:r>
            <a:endParaRPr/>
          </a:p>
        </p:txBody>
      </p:sp>
      <p:sp>
        <p:nvSpPr>
          <p:cNvPr id="1012" name="Google Shape;1012;p107"/>
          <p:cNvSpPr txBox="1"/>
          <p:nvPr>
            <p:ph idx="1" type="body"/>
          </p:nvPr>
        </p:nvSpPr>
        <p:spPr>
          <a:xfrm>
            <a:off x="3531375" y="1077925"/>
            <a:ext cx="51069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Wireless Network Types: Wireless networks can be categorized into several types based on their coverage area and application: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**Wireless Local Area Network (WLAN)**: WLANs connect devices within a limited area, such as homes or offices, using Wi-Fi technology to provide internet access.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**Wireless Personal Area Network (WPAN)**: WPANs connect personal devices over short distances using technologies like Bluetooth, enabling communication between smartphones, tablets, and wearables.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**Wireless Metropolitan Area Network (WMAN)**: WMANs cover larger geographic areas, such as cities, providing wireless connectivity to multiple users and devices.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**Real-World Examples**: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- **WLAN**: A home Wi-Fi network connecting laptops, smartphones, and smart devices.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- **WPAN**: A Bluetooth connection between a smartphone and wireless headphones.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**WMAN**: A city's public Wi-Fi network providing internet access in parks and public spaces.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Examples: Diagrams showcasing the different types of wireless networks can enhance comprehension of their coverage areas and applications.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**Summary**: Understanding the various types of wireless networks is essential for grasping their applications and how they facilitate communication in different contexts.</a:t>
            </a:r>
            <a:endParaRPr/>
          </a:p>
        </p:txBody>
      </p:sp>
      <p:pic>
        <p:nvPicPr>
          <p:cNvPr id="1013" name="Google Shape;1013;p10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529" l="0" r="0" t="6521"/>
          <a:stretch/>
        </p:blipFill>
        <p:spPr>
          <a:xfrm>
            <a:off x="496050" y="571500"/>
            <a:ext cx="2300401" cy="40004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2"/>
          <p:cNvSpPr txBox="1"/>
          <p:nvPr>
            <p:ph type="title"/>
          </p:nvPr>
        </p:nvSpPr>
        <p:spPr>
          <a:xfrm>
            <a:off x="566250" y="445025"/>
            <a:ext cx="4093500" cy="500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OSI Model Layers Explained</a:t>
            </a:r>
            <a:endParaRPr/>
          </a:p>
        </p:txBody>
      </p:sp>
      <p:sp>
        <p:nvSpPr>
          <p:cNvPr id="715" name="Google Shape;715;p72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Physical Layer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Physical layer defines the hardware elements involved in data transmission, including cables, switches, and network interface cards. It specifies how bits are transmitted over a physical medium.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Link Layer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Link layer ensures error-free data transfer between two directly connected nodes. It uses MAC addresses to identify devices and frames to encapsulate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Network Layer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Network layer is responsible for determining the best path for data to travel across networks. It uses logical addressing (IP addresses) to route packets.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Transport Layer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Transport layer manages end-to-end communication, ensuring complete data transfer through error detection and correction. It uses protocols like TCP and UDP.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Session Layer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Session layer establishes, maintains, and terminates connections between applications. It manages sessions and controls data exchange.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Presentation Layer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Presentation layer translates data formats, ensuring that data is presented in a readable format for the application layer. It handles encryption and compression.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Application Layer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Application layer is the closest layer to the end user, providing network services to applications. It includes protocols like HTTP, FTP, and DNS.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6" name="Google Shape;716;p7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27" y="851604"/>
            <a:ext cx="2701800" cy="344029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08"/>
          <p:cNvSpPr txBox="1"/>
          <p:nvPr>
            <p:ph type="title"/>
          </p:nvPr>
        </p:nvSpPr>
        <p:spPr>
          <a:xfrm>
            <a:off x="3531375" y="445025"/>
            <a:ext cx="5106900" cy="50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in Wireless Networking</a:t>
            </a:r>
            <a:endParaRPr/>
          </a:p>
        </p:txBody>
      </p:sp>
      <p:sp>
        <p:nvSpPr>
          <p:cNvPr id="1019" name="Google Shape;1019;p108"/>
          <p:cNvSpPr txBox="1"/>
          <p:nvPr>
            <p:ph idx="1" type="body"/>
          </p:nvPr>
        </p:nvSpPr>
        <p:spPr>
          <a:xfrm>
            <a:off x="3531375" y="1077925"/>
            <a:ext cx="51069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Wireless Security Protocols: Wireless networking poses unique security challenges, making it essential to implement robust security protocols to protect data transmission.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**Common Security Protocols**: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- **WPA2 (Wi-Fi Protected Access 2)**: Provides strong encryption and authentication for wireless networks.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- **WPA3**: The latest security protocol, offering enhanced protection against brute-force attacks and improved encryption.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**Importance of Security Protocols**: Implementing security protocols is crucial for safeguarding sensitive data transmitted over wireless networks, preventing unauthorized access and data breaches.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**Real-World Example**: A business uses WPA2 to secure its Wi-Fi network, ensuring that only authorized employees can access sensitive information and resources.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**Summary**: Wireless security protocols are essential for protecting data and maintaining the integrity of wireless networks in various environments.</a:t>
            </a:r>
            <a:endParaRPr/>
          </a:p>
        </p:txBody>
      </p:sp>
      <p:pic>
        <p:nvPicPr>
          <p:cNvPr id="1020" name="Google Shape;1020;p10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50" y="1421550"/>
            <a:ext cx="2300400" cy="2300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09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Wireless Networking</a:t>
            </a:r>
            <a:endParaRPr/>
          </a:p>
        </p:txBody>
      </p:sp>
      <p:sp>
        <p:nvSpPr>
          <p:cNvPr id="1026" name="Google Shape;1026;p109"/>
          <p:cNvSpPr txBox="1"/>
          <p:nvPr>
            <p:ph idx="1" type="body"/>
          </p:nvPr>
        </p:nvSpPr>
        <p:spPr>
          <a:xfrm>
            <a:off x="3804600" y="1841321"/>
            <a:ext cx="2218500" cy="276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Wireless networking presents unique challenges that can impact **performance**, **security**, and **reliability**.</a:t>
            </a:r>
            <a:endParaRPr/>
          </a:p>
        </p:txBody>
      </p:sp>
      <p:sp>
        <p:nvSpPr>
          <p:cNvPr id="1027" name="Google Shape;1027;p109"/>
          <p:cNvSpPr txBox="1"/>
          <p:nvPr>
            <p:ph idx="2" type="body"/>
          </p:nvPr>
        </p:nvSpPr>
        <p:spPr>
          <a:xfrm>
            <a:off x="6251423" y="1841321"/>
            <a:ext cx="2218500" cy="276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address these challenges, it is essential to **minimize interference**, **enhance coverage**, and **implement security measures** to protect data.</a:t>
            </a:r>
            <a:endParaRPr/>
          </a:p>
        </p:txBody>
      </p:sp>
      <p:sp>
        <p:nvSpPr>
          <p:cNvPr id="1028" name="Google Shape;1028;p109"/>
          <p:cNvSpPr txBox="1"/>
          <p:nvPr>
            <p:ph idx="3" type="subTitle"/>
          </p:nvPr>
        </p:nvSpPr>
        <p:spPr>
          <a:xfrm>
            <a:off x="3804600" y="1289076"/>
            <a:ext cx="2218500" cy="32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Wireless Networking Challenges</a:t>
            </a:r>
            <a:endParaRPr/>
          </a:p>
        </p:txBody>
      </p:sp>
      <p:sp>
        <p:nvSpPr>
          <p:cNvPr id="1029" name="Google Shape;1029;p109"/>
          <p:cNvSpPr txBox="1"/>
          <p:nvPr>
            <p:ph idx="4" type="subTitle"/>
          </p:nvPr>
        </p:nvSpPr>
        <p:spPr>
          <a:xfrm>
            <a:off x="6251418" y="1289076"/>
            <a:ext cx="2218500" cy="340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 to Challenges</a:t>
            </a:r>
            <a:endParaRPr/>
          </a:p>
        </p:txBody>
      </p:sp>
      <p:pic>
        <p:nvPicPr>
          <p:cNvPr id="1030" name="Google Shape;1030;p109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0" l="6055" r="6063" t="0"/>
          <a:stretch/>
        </p:blipFill>
        <p:spPr>
          <a:xfrm>
            <a:off x="571500" y="1384800"/>
            <a:ext cx="2881201" cy="3278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10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UTP and STP</a:t>
            </a:r>
            <a:endParaRPr/>
          </a:p>
        </p:txBody>
      </p:sp>
      <p:sp>
        <p:nvSpPr>
          <p:cNvPr id="1036" name="Google Shape;1036;p110"/>
          <p:cNvSpPr txBox="1"/>
          <p:nvPr>
            <p:ph idx="1" type="subTitle"/>
          </p:nvPr>
        </p:nvSpPr>
        <p:spPr>
          <a:xfrm>
            <a:off x="571500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</a:t>
            </a:r>
            <a:endParaRPr/>
          </a:p>
        </p:txBody>
      </p:sp>
      <p:sp>
        <p:nvSpPr>
          <p:cNvPr id="1037" name="Google Shape;1037;p110"/>
          <p:cNvSpPr txBox="1"/>
          <p:nvPr>
            <p:ph idx="2" type="subTitle"/>
          </p:nvPr>
        </p:nvSpPr>
        <p:spPr>
          <a:xfrm>
            <a:off x="3300075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Differences</a:t>
            </a:r>
            <a:endParaRPr/>
          </a:p>
        </p:txBody>
      </p:sp>
      <p:sp>
        <p:nvSpPr>
          <p:cNvPr id="1038" name="Google Shape;1038;p110"/>
          <p:cNvSpPr txBox="1"/>
          <p:nvPr>
            <p:ph idx="3" type="subTitle"/>
          </p:nvPr>
        </p:nvSpPr>
        <p:spPr>
          <a:xfrm>
            <a:off x="6028825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1039" name="Google Shape;1039;p110"/>
          <p:cNvSpPr txBox="1"/>
          <p:nvPr>
            <p:ph idx="4" type="body"/>
          </p:nvPr>
        </p:nvSpPr>
        <p:spPr>
          <a:xfrm>
            <a:off x="571350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**Unshielded Twisted Pair (UTP)**: A type of networking cable that consists of pairs of wires twisted together, commonly used in **Ethernet networks**.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**Shielded Twisted Pair (STP)**: Similar to UTP, but with an additional shielding layer to reduce **electromagnetic interference (EMI)**.</a:t>
            </a:r>
            <a:endParaRPr/>
          </a:p>
        </p:txBody>
      </p:sp>
      <p:sp>
        <p:nvSpPr>
          <p:cNvPr id="1040" name="Google Shape;1040;p110"/>
          <p:cNvSpPr txBox="1"/>
          <p:nvPr>
            <p:ph idx="5" type="body"/>
          </p:nvPr>
        </p:nvSpPr>
        <p:spPr>
          <a:xfrm>
            <a:off x="3300075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**Shielding**: UTP lacks shielding, while STP includes shielding to protect against interference.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**Cost**: UTP is generally less expensive than STP due to its simpler construction.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**Performance**: STP offers better performance in environments with high EMI, making it suitable for sensitive applications.</a:t>
            </a:r>
            <a:endParaRPr/>
          </a:p>
        </p:txBody>
      </p:sp>
      <p:sp>
        <p:nvSpPr>
          <p:cNvPr id="1041" name="Google Shape;1041;p110"/>
          <p:cNvSpPr txBox="1"/>
          <p:nvPr>
            <p:ph idx="6" type="body"/>
          </p:nvPr>
        </p:nvSpPr>
        <p:spPr>
          <a:xfrm>
            <a:off x="6028825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**UTP**: Commonly used in home and office networks for **Ethernet connections**.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**STP**: Used in environments with significant interference, such as **industrial settings** or **data centers**.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11"/>
          <p:cNvSpPr txBox="1"/>
          <p:nvPr>
            <p:ph type="title"/>
          </p:nvPr>
        </p:nvSpPr>
        <p:spPr>
          <a:xfrm>
            <a:off x="3531375" y="445025"/>
            <a:ext cx="5106900" cy="50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11"/>
          <p:cNvSpPr txBox="1"/>
          <p:nvPr>
            <p:ph idx="1" type="body"/>
          </p:nvPr>
        </p:nvSpPr>
        <p:spPr>
          <a:xfrm>
            <a:off x="3531375" y="1077925"/>
            <a:ext cx="51069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Differences: UTP is suitable for most applications, while STP is preferred in environments with high electromagnetic interference.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Shielding: No vs Yes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Cost: Lower vs Higher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Performance: Adequate for most uses vs Better in high EMI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Uses: Home/office networks vs Industrial/data center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Examples: Images of UTP and STP cables can help illustrate their differences and construction.</a:t>
            </a:r>
            <a:endParaRPr/>
          </a:p>
        </p:txBody>
      </p:sp>
      <p:pic>
        <p:nvPicPr>
          <p:cNvPr id="1048" name="Google Shape;1048;p11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50" y="1421550"/>
            <a:ext cx="2300400" cy="2300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12"/>
          <p:cNvSpPr txBox="1"/>
          <p:nvPr>
            <p:ph type="title"/>
          </p:nvPr>
        </p:nvSpPr>
        <p:spPr>
          <a:xfrm>
            <a:off x="566250" y="445025"/>
            <a:ext cx="40935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and Disadvantages</a:t>
            </a:r>
            <a:endParaRPr/>
          </a:p>
        </p:txBody>
      </p:sp>
      <p:sp>
        <p:nvSpPr>
          <p:cNvPr id="1054" name="Google Shape;1054;p112"/>
          <p:cNvSpPr txBox="1"/>
          <p:nvPr>
            <p:ph idx="1" type="body"/>
          </p:nvPr>
        </p:nvSpPr>
        <p:spPr>
          <a:xfrm>
            <a:off x="566250" y="1149575"/>
            <a:ext cx="4093500" cy="351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UTP: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**Cost-Effective**: UTP cables are generally less expensive, making them ideal for budget-conscious installations.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**Ease of Installation**: UTP is lighter and easier to handle, simplifying installation processes.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**Limited Performance in Noisy Environments**: UTP may experience performance degradation in areas with high electromagnetic interference.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**Improved Performance**: STP provides better performance in environments with significant interference, ensuring reliable data transmission.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**Enhanced Security**: The shielding in STP cables can help prevent eavesdropping and unauthorized access.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**Higher Cost**: STP cables are more expensive than UTP, increasing overall installation costs.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**Bulkier**: STP cables are typically thicker and less flexible, making installation more challenging.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Both UTP and STP cables have their advantages and disadvantages, making it essential to choose the right type based on specific networking requirements.</a:t>
            </a:r>
            <a:endParaRPr/>
          </a:p>
        </p:txBody>
      </p:sp>
      <p:pic>
        <p:nvPicPr>
          <p:cNvPr id="1055" name="Google Shape;1055;p11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650" y="990346"/>
            <a:ext cx="2778000" cy="316280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13"/>
          <p:cNvSpPr txBox="1"/>
          <p:nvPr>
            <p:ph type="title"/>
          </p:nvPr>
        </p:nvSpPr>
        <p:spPr>
          <a:xfrm>
            <a:off x="3531375" y="445025"/>
            <a:ext cx="5106900" cy="50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Use UTP or STP</a:t>
            </a:r>
            <a:endParaRPr/>
          </a:p>
        </p:txBody>
      </p:sp>
      <p:sp>
        <p:nvSpPr>
          <p:cNvPr id="1061" name="Google Shape;1061;p113"/>
          <p:cNvSpPr txBox="1"/>
          <p:nvPr>
            <p:ph idx="1" type="body"/>
          </p:nvPr>
        </p:nvSpPr>
        <p:spPr>
          <a:xfrm>
            <a:off x="3531375" y="1077925"/>
            <a:ext cx="51069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Guidelines for Choosing Cable Type: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**Use UTP**: When cost is a primary concern and the environment is relatively free of electromagnetic interference.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**Use STP**: In environments with high EMI, such as industrial settings, where reliable performance is critical.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Environmental Considerations: Consider factors such as distance, potential interference sources, and data integrity requirements when selecting between UTP and STP.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Selecting the appropriate cable type based on environmental conditions and performance needs is crucial for ensuring optimal network performance.</a:t>
            </a:r>
            <a:endParaRPr/>
          </a:p>
        </p:txBody>
      </p:sp>
      <p:pic>
        <p:nvPicPr>
          <p:cNvPr id="1062" name="Google Shape;1062;p11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50" y="1084122"/>
            <a:ext cx="2300400" cy="297525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14"/>
          <p:cNvSpPr txBox="1"/>
          <p:nvPr>
            <p:ph type="title"/>
          </p:nvPr>
        </p:nvSpPr>
        <p:spPr>
          <a:xfrm>
            <a:off x="3531375" y="445025"/>
            <a:ext cx="5106900" cy="50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Cable Categories</a:t>
            </a:r>
            <a:endParaRPr/>
          </a:p>
        </p:txBody>
      </p:sp>
      <p:sp>
        <p:nvSpPr>
          <p:cNvPr id="1068" name="Google Shape;1068;p114"/>
          <p:cNvSpPr txBox="1"/>
          <p:nvPr>
            <p:ph idx="1" type="body"/>
          </p:nvPr>
        </p:nvSpPr>
        <p:spPr>
          <a:xfrm>
            <a:off x="3531375" y="1077925"/>
            <a:ext cx="51069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Networking Cable Categories: Networking cables are categorized based on their specifications, including transmission speeds, data integrity, and applications. Categories range from **CAT1** to **CAT8**.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**CAT1**: Used for voice communication; not suitable for data transmission.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**CAT5**: Supports speeds up to 100 Mbps; commonly used for Ethernet networks.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**CAT5e**: Enhanced version of CAT5, supporting speeds up to 1 Gbps with reduced crosstalk.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**CAT6**: Supports speeds up to 10 Gbps over short distances; suitable for high-performance networks.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**CAT6a**: Augmented version of CAT6, capable of 10 Gbps at longer distances.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**CAT7**: Supports speeds up to 10 Gbps with better shielding against interference.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**CAT8**: The latest standard, supporting speeds up to 25-40 Gbps for data centers.</a:t>
            </a:r>
            <a:endParaRPr/>
          </a:p>
        </p:txBody>
      </p:sp>
      <p:pic>
        <p:nvPicPr>
          <p:cNvPr id="1069" name="Google Shape;1069;p11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50" y="1789614"/>
            <a:ext cx="2300400" cy="156427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15"/>
          <p:cNvSpPr txBox="1"/>
          <p:nvPr>
            <p:ph type="title"/>
          </p:nvPr>
        </p:nvSpPr>
        <p:spPr>
          <a:xfrm>
            <a:off x="3531375" y="445025"/>
            <a:ext cx="5106900" cy="50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Look at Categories</a:t>
            </a:r>
            <a:endParaRPr/>
          </a:p>
        </p:txBody>
      </p:sp>
      <p:sp>
        <p:nvSpPr>
          <p:cNvPr id="1075" name="Google Shape;1075;p115"/>
          <p:cNvSpPr txBox="1"/>
          <p:nvPr>
            <p:ph idx="1" type="body"/>
          </p:nvPr>
        </p:nvSpPr>
        <p:spPr>
          <a:xfrm>
            <a:off x="3531375" y="1077925"/>
            <a:ext cx="51069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In-Depth Examination of Cable Categories: Each cable category has specific performance metrics and applications, making it essential to choose the right category for specific networking needs.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**Transmission Speed**: Indicates the maximum speed at which data can be transmitted.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**Maximum Length**: Specifies the maximum distance a cable can run without signal degradation.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**CAT5e**: Up to 1 Gbps, maximum length of 100 meters.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**CAT6**: Up to 10 Gbps, maximum length of 55 meters for 10 Gbps.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**CAT6a**: Up to 10 Gbps, maximum length of 100 meters.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**CAT7**: Up to 10 Gbps, maximum length of 100 meters.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**CAT8**: Up to 25-40 Gbps, maximum length of 30 meters.</a:t>
            </a:r>
            <a:endParaRPr/>
          </a:p>
        </p:txBody>
      </p:sp>
      <p:pic>
        <p:nvPicPr>
          <p:cNvPr id="1076" name="Google Shape;1076;p11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50" y="1799678"/>
            <a:ext cx="2300400" cy="154414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16"/>
          <p:cNvSpPr txBox="1"/>
          <p:nvPr>
            <p:ph type="title"/>
          </p:nvPr>
        </p:nvSpPr>
        <p:spPr>
          <a:xfrm>
            <a:off x="566250" y="445025"/>
            <a:ext cx="40935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Choosing the Right Cable</a:t>
            </a:r>
            <a:endParaRPr/>
          </a:p>
        </p:txBody>
      </p:sp>
      <p:sp>
        <p:nvSpPr>
          <p:cNvPr id="1082" name="Google Shape;1082;p116"/>
          <p:cNvSpPr txBox="1"/>
          <p:nvPr>
            <p:ph idx="1" type="body"/>
          </p:nvPr>
        </p:nvSpPr>
        <p:spPr>
          <a:xfrm>
            <a:off x="566250" y="1149575"/>
            <a:ext cx="4093500" cy="351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on Network Performance: The choice of networking cable significantly affects overall network performance, reliability, and data integrity.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Reliability Considerations: Using the right cable type minimizes the risk of signal degradation, interference, and data loss, ensuring smooth communication between devices.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Cost Implications: Selecting the appropriate cable can also impact installation costs. While higher-category cables may offer better performance, they also come at a higher price.</a:t>
            </a:r>
            <a:endParaRPr/>
          </a:p>
        </p:txBody>
      </p:sp>
      <p:pic>
        <p:nvPicPr>
          <p:cNvPr id="1083" name="Google Shape;1083;p11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650" y="1486172"/>
            <a:ext cx="2778000" cy="217115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17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"e" in CAT5e</a:t>
            </a:r>
            <a:endParaRPr/>
          </a:p>
        </p:txBody>
      </p:sp>
      <p:sp>
        <p:nvSpPr>
          <p:cNvPr id="1089" name="Google Shape;1089;p117"/>
          <p:cNvSpPr txBox="1"/>
          <p:nvPr>
            <p:ph idx="1" type="subTitle"/>
          </p:nvPr>
        </p:nvSpPr>
        <p:spPr>
          <a:xfrm>
            <a:off x="571500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of "Enhanced"</a:t>
            </a:r>
            <a:endParaRPr/>
          </a:p>
        </p:txBody>
      </p:sp>
      <p:sp>
        <p:nvSpPr>
          <p:cNvPr id="1090" name="Google Shape;1090;p117"/>
          <p:cNvSpPr txBox="1"/>
          <p:nvPr>
            <p:ph idx="2" type="subTitle"/>
          </p:nvPr>
        </p:nvSpPr>
        <p:spPr>
          <a:xfrm>
            <a:off x="3300075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CAT5e</a:t>
            </a:r>
            <a:endParaRPr/>
          </a:p>
        </p:txBody>
      </p:sp>
      <p:sp>
        <p:nvSpPr>
          <p:cNvPr id="1091" name="Google Shape;1091;p117"/>
          <p:cNvSpPr txBox="1"/>
          <p:nvPr>
            <p:ph idx="3" type="subTitle"/>
          </p:nvPr>
        </p:nvSpPr>
        <p:spPr>
          <a:xfrm>
            <a:off x="6028825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CAT5e</a:t>
            </a:r>
            <a:endParaRPr/>
          </a:p>
        </p:txBody>
      </p:sp>
      <p:sp>
        <p:nvSpPr>
          <p:cNvPr id="1092" name="Google Shape;1092;p117"/>
          <p:cNvSpPr txBox="1"/>
          <p:nvPr>
            <p:ph idx="4" type="body"/>
          </p:nvPr>
        </p:nvSpPr>
        <p:spPr>
          <a:xfrm>
            <a:off x="571350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"e" in CAT5e stands for **"Enhanced,"** indicating improvements over the original **CAT5 standard**.</a:t>
            </a:r>
            <a:endParaRPr/>
          </a:p>
        </p:txBody>
      </p:sp>
      <p:sp>
        <p:nvSpPr>
          <p:cNvPr id="1093" name="Google Shape;1093;p117"/>
          <p:cNvSpPr txBox="1"/>
          <p:nvPr>
            <p:ph idx="5" type="body"/>
          </p:nvPr>
        </p:nvSpPr>
        <p:spPr>
          <a:xfrm>
            <a:off x="3300075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**Reduced Crosstalk**: CAT5e cables are designed to minimize crosstalk, improving **data integrity** and **transmission speeds**.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**Higher Data Rates**: CAT5e supports speeds of up to **1 Gbps**, making it suitable for modern networking needs.</a:t>
            </a:r>
            <a:endParaRPr/>
          </a:p>
        </p:txBody>
      </p:sp>
      <p:sp>
        <p:nvSpPr>
          <p:cNvPr id="1094" name="Google Shape;1094;p117"/>
          <p:cNvSpPr txBox="1"/>
          <p:nvPr>
            <p:ph idx="6" type="body"/>
          </p:nvPr>
        </p:nvSpPr>
        <p:spPr>
          <a:xfrm>
            <a:off x="6028825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CAT5e cables are commonly used in home and small office networks, providing reliable connectivity for various applications.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3"/>
          <p:cNvSpPr txBox="1"/>
          <p:nvPr>
            <p:ph type="title"/>
          </p:nvPr>
        </p:nvSpPr>
        <p:spPr>
          <a:xfrm>
            <a:off x="566250" y="445025"/>
            <a:ext cx="4093500" cy="500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OSI Model and Real-World Applications</a:t>
            </a:r>
            <a:endParaRPr/>
          </a:p>
        </p:txBody>
      </p:sp>
      <p:sp>
        <p:nvSpPr>
          <p:cNvPr id="722" name="Google Shape;722;p73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Real-World Applications of the OSI Model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 is applied in various real-world scenarios, guiding network design, implementation, and troubleshooting processes.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Network Design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engineers use the OSI model to create robust network architectures, ensuring each layer is properly addressed and configured for optimal performance.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Troubleshooting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Technicians rely on the OSI model to diagnose network issues. By isolating problems to specific layers, they can quickly identify and resolve issues, minimizing downtime.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Development of New Protocols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 serves as a reference for developing new protocols, ensuring compatibility and interoperability with existing systems.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Training and Education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 is a foundational concept taught in networking courses, helping students and professionals understand the complexities of network communication.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Summary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model's practical significance extends to network design, troubleshooting, protocol development, and education, making it an essential framework in the field of networking.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3" name="Google Shape;723;p7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27" y="1219515"/>
            <a:ext cx="2701800" cy="270446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18"/>
          <p:cNvSpPr txBox="1"/>
          <p:nvPr>
            <p:ph type="title"/>
          </p:nvPr>
        </p:nvSpPr>
        <p:spPr>
          <a:xfrm>
            <a:off x="566250" y="445025"/>
            <a:ext cx="40935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Enhancements of CAT5e</a:t>
            </a:r>
            <a:endParaRPr/>
          </a:p>
        </p:txBody>
      </p:sp>
      <p:sp>
        <p:nvSpPr>
          <p:cNvPr id="1100" name="Google Shape;1100;p118"/>
          <p:cNvSpPr txBox="1"/>
          <p:nvPr>
            <p:ph idx="1" type="body"/>
          </p:nvPr>
        </p:nvSpPr>
        <p:spPr>
          <a:xfrm>
            <a:off x="566250" y="1149575"/>
            <a:ext cx="4093500" cy="351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Performance Enhancements: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**Reduced Crosstalk**: CAT5e cables are designed to minimize interference between pairs of wires, improving overall performance.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**Higher Data Rates**: CAT5e supports data rates of up to 1 Gbps, suitable for most modern networking applications.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Example: In a small office, CAT5e cables provide reliable connectivity for computers, printers, and servers, ensuring smooth data transfer and communication.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The performance enhancements of CAT5e make it a suitable choice for a wide range of networking applications, providing reliable and efficient connectivity.</a:t>
            </a:r>
            <a:endParaRPr/>
          </a:p>
        </p:txBody>
      </p:sp>
      <p:pic>
        <p:nvPicPr>
          <p:cNvPr id="1101" name="Google Shape;1101;p11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650" y="1182750"/>
            <a:ext cx="2778000" cy="277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19"/>
          <p:cNvSpPr txBox="1"/>
          <p:nvPr>
            <p:ph type="title"/>
          </p:nvPr>
        </p:nvSpPr>
        <p:spPr>
          <a:xfrm>
            <a:off x="566250" y="293700"/>
            <a:ext cx="77772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on Networking Basics</a:t>
            </a:r>
            <a:endParaRPr/>
          </a:p>
        </p:txBody>
      </p:sp>
      <p:sp>
        <p:nvSpPr>
          <p:cNvPr id="1107" name="Google Shape;1107;p119"/>
          <p:cNvSpPr txBox="1"/>
          <p:nvPr>
            <p:ph idx="1" type="body"/>
          </p:nvPr>
        </p:nvSpPr>
        <p:spPr>
          <a:xfrm>
            <a:off x="566250" y="920075"/>
            <a:ext cx="7777200" cy="2739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Key Networking Concepts: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presentation has covered essential networking concepts, including internetworking, the OSI model, TCP/IP model, internet protocols, and cable categories.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Understanding these concepts is crucial for grasping the complexities of networking and how different elements work together to facilitate communication.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solid foundation in networking basics is essential for anyone pursuing a career in IT, networking, or related fields.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Networking is a vital aspect of modern communication, and understanding its fundamentals is essential for success in the field.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20"/>
          <p:cNvSpPr txBox="1"/>
          <p:nvPr>
            <p:ph type="title"/>
          </p:nvPr>
        </p:nvSpPr>
        <p:spPr>
          <a:xfrm>
            <a:off x="566250" y="445025"/>
            <a:ext cx="40935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Resources for Further Learning</a:t>
            </a:r>
            <a:endParaRPr/>
          </a:p>
        </p:txBody>
      </p:sp>
      <p:sp>
        <p:nvSpPr>
          <p:cNvPr id="1113" name="Google Shape;1113;p120"/>
          <p:cNvSpPr txBox="1"/>
          <p:nvPr>
            <p:ph idx="1" type="body"/>
          </p:nvPr>
        </p:nvSpPr>
        <p:spPr>
          <a:xfrm>
            <a:off x="566250" y="1149575"/>
            <a:ext cx="4093500" cy="351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for Further Exploration: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**Textbooks**: "Computer Networking: A Top-Down Approach" by James Kurose and Keith Ross.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**Online Courses**: Platforms like Coursera and edX offer networking courses covering various topics.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**Websites**: The Cisco Networking Academy and CompTIA resources provide valuable information and training for networking professionals.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Utilizing additional resources can enhance understanding and knowledge of networking topics, supporting continued education and professional development.</a:t>
            </a:r>
            <a:endParaRPr/>
          </a:p>
        </p:txBody>
      </p:sp>
      <p:pic>
        <p:nvPicPr>
          <p:cNvPr id="1114" name="Google Shape;1114;p12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650" y="1338496"/>
            <a:ext cx="2778000" cy="24665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4"/>
          <p:cNvSpPr txBox="1"/>
          <p:nvPr>
            <p:ph type="title"/>
          </p:nvPr>
        </p:nvSpPr>
        <p:spPr>
          <a:xfrm>
            <a:off x="566250" y="445025"/>
            <a:ext cx="4093500" cy="500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the TCP/IP Model</a:t>
            </a:r>
            <a:endParaRPr/>
          </a:p>
        </p:txBody>
      </p:sp>
      <p:sp>
        <p:nvSpPr>
          <p:cNvPr id="729" name="Google Shape;729;p74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 of the TCP/IP Model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TCP/IP model is a concise framework for understanding networking protocols and architecture, consisting of four layers that correspond to the OSI model's seven layers.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Historical Background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 in the 1970s, TCP/IP was designed to facilitate communication over the Internet. It has become the dominant protocol suite due to its robustness and flexibility.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Essential in Modern Networking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TCP/IP model is essential for modern networking, enabling devices to communicate over the Internet and supporting a wide range of applications and services.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Comparison to the OSI Model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the OSI model provides a detailed framework, the TCP/IP model is more streamlined, focusing on the practical implementation of protocols in real-world scenarios.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Layers of the TCP/IP Model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TCP/IP model consists of four layers: </a:t>
            </a:r>
            <a:r>
              <a:rPr b="1" lang="en"/>
              <a:t>Link Layer</a:t>
            </a:r>
            <a:r>
              <a:rPr lang="en"/>
              <a:t>: Corresponds to the OSI's Physical and Data Link layers. </a:t>
            </a:r>
            <a:r>
              <a:rPr b="1" lang="en"/>
              <a:t>Internet Layer</a:t>
            </a:r>
            <a:r>
              <a:rPr lang="en"/>
              <a:t>: Corresponds to the OSI's Network layer. </a:t>
            </a:r>
            <a:r>
              <a:rPr b="1" lang="en"/>
              <a:t>Transport Layer</a:t>
            </a:r>
            <a:r>
              <a:rPr lang="en"/>
              <a:t>: Corresponds to the OSI's Transport layer. </a:t>
            </a:r>
            <a:r>
              <a:rPr b="1" lang="en"/>
              <a:t>Application Layer</a:t>
            </a:r>
            <a:r>
              <a:rPr lang="en"/>
              <a:t>: Corresponds to the OSI's Session, Presentation, and Application layers.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Summary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TCP/IP model is a crucial framework for understanding modern networking, providing a simplified approach to the complex world of data communication.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0" name="Google Shape;730;p7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27" y="1439293"/>
            <a:ext cx="2701800" cy="22649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5"/>
          <p:cNvSpPr txBox="1"/>
          <p:nvPr>
            <p:ph type="title"/>
          </p:nvPr>
        </p:nvSpPr>
        <p:spPr>
          <a:xfrm>
            <a:off x="566250" y="445025"/>
            <a:ext cx="4093500" cy="500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Implementation of TCP/IP</a:t>
            </a:r>
            <a:endParaRPr/>
          </a:p>
        </p:txBody>
      </p:sp>
      <p:sp>
        <p:nvSpPr>
          <p:cNvPr id="736" name="Google Shape;736;p75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Everyday Use of TCP/IP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TCP/IP is the backbone of the Internet, enabling a wide range of applications and services that we use daily.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Web Browsing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access a website, your browser uses HTTP over TCP/IP to request web pages from servers, facilitating the exchange of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Email Communication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protocols like SMTP and POP3 operate over TCP/IP, allowing users to send and receive messages seamlessly.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File Transfers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Protocols like FTP and SFTP enable file transfers over TCP/IP, allowing users to upload and download files from servers.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Streaming Services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 platforms utilize TCP/IP to deliver audio and video content, ensuring smooth playback and minimal buffering.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Summary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TCP/IP is integral to daily Internet operations, enabling various applications and services that enhance our online experiences.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7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27" y="1525603"/>
            <a:ext cx="2701800" cy="20922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6"/>
          <p:cNvSpPr txBox="1"/>
          <p:nvPr>
            <p:ph type="title"/>
          </p:nvPr>
        </p:nvSpPr>
        <p:spPr>
          <a:xfrm>
            <a:off x="566250" y="445025"/>
            <a:ext cx="4093500" cy="500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Protocols in Networking</a:t>
            </a:r>
            <a:endParaRPr/>
          </a:p>
        </p:txBody>
      </p:sp>
      <p:sp>
        <p:nvSpPr>
          <p:cNvPr id="743" name="Google Shape;743;p76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Standardization of Communication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Protocols standardize communication processes across different systems, ensuring devices can connect and exchange data effectively.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Ensuring Compatibility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Protocols ensure that devices from different manufacturers can communicate seamlessly, promoting interoperability in networking.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Facilitating Data Exchange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Protocols define how data is formatted, transmitted, and received, enabling smooth data exchange between devices and applications.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Enhancing Security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protocols include security features, such as encryption and authentication, ensuring secure communication over networks.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Summary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Protocols are essential for effective networking, providing the standards and rules that enable devices to communicate, ensuring compatibility, and enhancing security.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4" name="Google Shape;744;p7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27" y="1783725"/>
            <a:ext cx="2701800" cy="1576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7"/>
          <p:cNvSpPr txBox="1"/>
          <p:nvPr>
            <p:ph type="title"/>
          </p:nvPr>
        </p:nvSpPr>
        <p:spPr>
          <a:xfrm>
            <a:off x="566250" y="408150"/>
            <a:ext cx="77772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TCP and UDP</a:t>
            </a:r>
            <a:endParaRPr/>
          </a:p>
        </p:txBody>
      </p:sp>
      <p:graphicFrame>
        <p:nvGraphicFramePr>
          <p:cNvPr id="750" name="Google Shape;750;p77"/>
          <p:cNvGraphicFramePr/>
          <p:nvPr/>
        </p:nvGraphicFramePr>
        <p:xfrm>
          <a:off x="566250" y="123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{38C6A60C-7807-4239-BBB6-9E417E184B7F}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Feature</a:t>
                      </a:r>
                      <a:endParaRPr b="1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TCP</a:t>
                      </a:r>
                      <a:endParaRPr b="1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UDP</a:t>
                      </a:r>
                      <a:endParaRPr b="1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pSp>
        <p:nvGrpSpPr>
          <p:cNvPr id="751" name="Google Shape;751;p77"/>
          <p:cNvGrpSpPr/>
          <p:nvPr/>
        </p:nvGrpSpPr>
        <p:grpSpPr>
          <a:xfrm>
            <a:off x="6282300" y="2299963"/>
            <a:ext cx="2737500" cy="2737500"/>
            <a:chOff x="650375" y="960238"/>
            <a:chExt cx="2737500" cy="2737500"/>
          </a:xfrm>
        </p:grpSpPr>
        <p:grpSp>
          <p:nvGrpSpPr>
            <p:cNvPr id="752" name="Google Shape;752;p77"/>
            <p:cNvGrpSpPr/>
            <p:nvPr/>
          </p:nvGrpSpPr>
          <p:grpSpPr>
            <a:xfrm>
              <a:off x="650375" y="960238"/>
              <a:ext cx="2737500" cy="2737500"/>
              <a:chOff x="4221400" y="1860713"/>
              <a:chExt cx="2737500" cy="2737500"/>
            </a:xfrm>
          </p:grpSpPr>
          <p:pic>
            <p:nvPicPr>
              <p:cNvPr id="753" name="Google Shape;753;p7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221400" y="1860713"/>
                <a:ext cx="2737500" cy="2737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4" name="Google Shape;754;p77"/>
              <p:cNvSpPr/>
              <p:nvPr/>
            </p:nvSpPr>
            <p:spPr>
              <a:xfrm>
                <a:off x="4221400" y="1860725"/>
                <a:ext cx="2737500" cy="2298600"/>
              </a:xfrm>
              <a:prstGeom prst="roundRect">
                <a:avLst>
                  <a:gd fmla="val 3390" name="adj"/>
                </a:avLst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548625">
                <a:noAutofit/>
              </a:bodyPr>
              <a:lstStyle/>
              <a:p>
                <a:pPr indent="0" lvl="0" marL="45720" marR="4572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Inter SemiBold"/>
                    <a:ea typeface="Inter SemiBold"/>
                    <a:cs typeface="Inter SemiBold"/>
                    <a:sym typeface="Inter SemiBold"/>
                  </a:rPr>
                  <a:t>This slide contains additional content. Please find it under the speaker notes below.</a:t>
                </a:r>
                <a:endParaRPr sz="1000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endParaRPr>
              </a:p>
            </p:txBody>
          </p:sp>
          <p:sp>
            <p:nvSpPr>
              <p:cNvPr id="755" name="Google Shape;755;p77"/>
              <p:cNvSpPr/>
              <p:nvPr/>
            </p:nvSpPr>
            <p:spPr>
              <a:xfrm>
                <a:off x="4316628" y="2032538"/>
                <a:ext cx="2547000" cy="3537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4572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FFFFFF"/>
                    </a:solidFill>
                    <a:latin typeface="Inter ExtraBold"/>
                    <a:ea typeface="Inter ExtraBold"/>
                    <a:cs typeface="Inter ExtraBold"/>
                    <a:sym typeface="Inter ExtraBold"/>
                  </a:rPr>
                  <a:t>💡 SlidesAI Tip</a:t>
                </a:r>
                <a:endParaRPr sz="1300">
                  <a:solidFill>
                    <a:srgbClr val="FFFFFF"/>
                  </a:solidFill>
                  <a:latin typeface="Inter ExtraBold"/>
                  <a:ea typeface="Inter ExtraBold"/>
                  <a:cs typeface="Inter ExtraBold"/>
                  <a:sym typeface="Inter ExtraBold"/>
                </a:endParaRPr>
              </a:p>
            </p:txBody>
          </p:sp>
        </p:grpSp>
        <p:sp>
          <p:nvSpPr>
            <p:cNvPr id="756" name="Google Shape;756;p77"/>
            <p:cNvSpPr/>
            <p:nvPr/>
          </p:nvSpPr>
          <p:spPr>
            <a:xfrm>
              <a:off x="650375" y="1867050"/>
              <a:ext cx="2737500" cy="18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ime Slat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2198E4"/>
      </a:accent1>
      <a:accent2>
        <a:srgbClr val="0C62DF"/>
      </a:accent2>
      <a:accent3>
        <a:srgbClr val="006DFE"/>
      </a:accent3>
      <a:accent4>
        <a:srgbClr val="CFDEED"/>
      </a:accent4>
      <a:accent5>
        <a:srgbClr val="0C62DF"/>
      </a:accent5>
      <a:accent6>
        <a:srgbClr val="ECF0F3"/>
      </a:accent6>
      <a:hlink>
        <a:srgbClr val="2198E4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